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0.xml.rels" ContentType="application/vnd.openxmlformats-package.relationships+xml"/>
  <Override PartName="/ppt/slideMasters/_rels/slideMaster47.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30.xml.rels" ContentType="application/vnd.openxmlformats-package.relationships+xml"/>
  <Override PartName="/ppt/slideMasters/_rels/slideMaster29.xml.rels" ContentType="application/vnd.openxmlformats-package.relationships+xml"/>
  <Override PartName="/ppt/slideMasters/_rels/slideMaster31.xml.rels" ContentType="application/vnd.openxmlformats-package.relationships+xml"/>
  <Override PartName="/ppt/slideMasters/_rels/slideMaster32.xml.rels" ContentType="application/vnd.openxmlformats-package.relationships+xml"/>
  <Override PartName="/ppt/slideMasters/_rels/slideMaster33.xml.rels" ContentType="application/vnd.openxmlformats-package.relationships+xml"/>
  <Override PartName="/ppt/slideMasters/_rels/slideMaster34.xml.rels" ContentType="application/vnd.openxmlformats-package.relationships+xml"/>
  <Override PartName="/ppt/slideMasters/_rels/slideMaster35.xml.rels" ContentType="application/vnd.openxmlformats-package.relationships+xml"/>
  <Override PartName="/ppt/slideMasters/_rels/slideMaster6.xml.rels" ContentType="application/vnd.openxmlformats-package.relationships+xml"/>
  <Override PartName="/ppt/slideMasters/_rels/slideMaster41.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7.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53.xml.rels" ContentType="application/vnd.openxmlformats-package.relationships+xml"/>
  <Override PartName="/ppt/slideMasters/_rels/slideMaster4.xml.rels" ContentType="application/vnd.openxmlformats-package.relationships+xml"/>
  <Override PartName="/ppt/slideMasters/_rels/slideMaster52.xml.rels" ContentType="application/vnd.openxmlformats-package.relationships+xml"/>
  <Override PartName="/ppt/slideMasters/_rels/slideMaster51.xml.rels" ContentType="application/vnd.openxmlformats-package.relationships+xml"/>
  <Override PartName="/ppt/slideMasters/_rels/slideMaster50.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20.xml.rels" ContentType="application/vnd.openxmlformats-package.relationships+xml"/>
  <Override PartName="/ppt/slideMasters/_rels/slideMaster19.xml.rels" ContentType="application/vnd.openxmlformats-package.relationships+xml"/>
  <Override PartName="/ppt/slideMasters/_rels/slideMaster21.xml.rels" ContentType="application/vnd.openxmlformats-package.relationships+xml"/>
  <Override PartName="/ppt/slideMasters/_rels/slideMaster22.xml.rels" ContentType="application/vnd.openxmlformats-package.relationships+xml"/>
  <Override PartName="/ppt/slideMasters/_rels/slideMaster23.xml.rels" ContentType="application/vnd.openxmlformats-package.relationships+xml"/>
  <Override PartName="/ppt/slideMasters/_rels/slideMaster24.xml.rels" ContentType="application/vnd.openxmlformats-package.relationships+xml"/>
  <Override PartName="/ppt/slideMasters/_rels/slideMaster25.xml.rels" ContentType="application/vnd.openxmlformats-package.relationships+xml"/>
  <Override PartName="/ppt/slideMasters/_rels/slideMaster1.xml.rels" ContentType="application/vnd.openxmlformats-package.relationships+xml"/>
  <Override PartName="/ppt/slideMasters/_rels/slideMaster9.xml.rels" ContentType="application/vnd.openxmlformats-package.relationships+xml"/>
  <Override PartName="/ppt/slideMasters/_rels/slideMaster44.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27.xml.rels" ContentType="application/vnd.openxmlformats-package.relationships+xml"/>
  <Override PartName="/ppt/slideMasters/_rels/slideMaster45.xml.rels" ContentType="application/vnd.openxmlformats-package.relationships+xml"/>
  <Override PartName="/ppt/slideMasters/_rels/slideMaster28.xml.rels" ContentType="application/vnd.openxmlformats-package.relationships+xml"/>
  <Override PartName="/ppt/slideMasters/_rels/slideMaster46.xml.rels" ContentType="application/vnd.openxmlformats-package.relationships+xml"/>
  <Override PartName="/ppt/slideMasters/_rels/slideMaster36.xml.rels" ContentType="application/vnd.openxmlformats-package.relationships+xml"/>
  <Override PartName="/ppt/slideMasters/_rels/slideMaster37.xml.rels" ContentType="application/vnd.openxmlformats-package.relationships+xml"/>
  <Override PartName="/ppt/slideMasters/_rels/slideMaster38.xml.rels" ContentType="application/vnd.openxmlformats-package.relationships+xml"/>
  <Override PartName="/ppt/slideMasters/_rels/slideMaster8.xml.rels" ContentType="application/vnd.openxmlformats-package.relationships+xml"/>
  <Override PartName="/ppt/slideMasters/_rels/slideMaster43.xml.rels" ContentType="application/vnd.openxmlformats-package.relationships+xml"/>
  <Override PartName="/ppt/slideMasters/_rels/slideMaster39.xml.rels" ContentType="application/vnd.openxmlformats-package.relationships+xml"/>
  <Override PartName="/ppt/slideMasters/slideMaster25.xml" ContentType="application/vnd.openxmlformats-officedocument.presentationml.slideMaster+xml"/>
  <Override PartName="/ppt/slideMasters/slideMaster24.xml" ContentType="application/vnd.openxmlformats-officedocument.presentationml.slideMaster+xml"/>
  <Override PartName="/ppt/slideMasters/slideMaster23.xml" ContentType="application/vnd.openxmlformats-officedocument.presentationml.slideMaster+xml"/>
  <Override PartName="/ppt/slideMasters/slideMaster22.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15.xml" ContentType="application/vnd.openxmlformats-officedocument.presentationml.slideMaster+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26.xml" ContentType="application/vnd.openxmlformats-officedocument.presentationml.slideMaster+xml"/>
  <Override PartName="/ppt/slideMasters/slideMaster1.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2.xml" ContentType="application/vnd.openxmlformats-officedocument.presentationml.slideMaster+xml"/>
  <Override PartName="/ppt/slideMasters/slideMaster45.xml" ContentType="application/vnd.openxmlformats-officedocument.presentationml.slideMaster+xml"/>
  <Override PartName="/ppt/slideMasters/slideMaster28.xml" ContentType="application/vnd.openxmlformats-officedocument.presentationml.slideMaster+xml"/>
  <Override PartName="/ppt/slideMasters/slideMaster3.xml" ContentType="application/vnd.openxmlformats-officedocument.presentationml.slideMaster+xml"/>
  <Override PartName="/ppt/slideMasters/slideMaster46.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40.xml" ContentType="application/vnd.openxmlformats-officedocument.presentationml.slideMaster+xml"/>
  <Override PartName="/ppt/slideMasters/slideMaster43.xml" ContentType="application/vnd.openxmlformats-officedocument.presentationml.slideMaster+xml"/>
  <Override PartName="/ppt/slideMasters/slideMaster39.xml" ContentType="application/vnd.openxmlformats-officedocument.presentationml.slideMaster+xml"/>
  <Override PartName="/ppt/slideMasters/slideMaster41.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42.xml" ContentType="application/vnd.openxmlformats-officedocument.presentationml.slideMaster+xml"/>
  <Override PartName="/ppt/slideMasters/slideMaster54.xml" ContentType="application/vnd.openxmlformats-officedocument.presentationml.slideMaster+xml"/>
  <Override PartName="/ppt/slideMasters/slideMaster35.xml" ContentType="application/vnd.openxmlformats-officedocument.presentationml.slideMaster+xml"/>
  <Override PartName="/ppt/slideMasters/slideMaster34.xml" ContentType="application/vnd.openxmlformats-officedocument.presentationml.slideMaster+xml"/>
  <Override PartName="/ppt/slideMasters/slideMaster33.xml" ContentType="application/vnd.openxmlformats-officedocument.presentationml.slideMaster+xml"/>
  <Override PartName="/ppt/slideMasters/slideMaster32.xml" ContentType="application/vnd.openxmlformats-officedocument.presentationml.slideMaster+xml"/>
  <Override PartName="/ppt/slideMasters/slideMaster31.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49.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8.xml" ContentType="application/vnd.openxmlformats-officedocument.presentationml.slideMaster+xml"/>
  <Override PartName="/ppt/slideMasters/slideMaster5.xml" ContentType="application/vnd.openxmlformats-officedocument.presentationml.slideMaster+xml"/>
  <Override PartName="/ppt/slideMasters/slideMaster11.xml" ContentType="application/vnd.openxmlformats-officedocument.presentationml.slideMaster+xml"/>
  <Override PartName="/ppt/slideMasters/slideMaster4.xml" ContentType="application/vnd.openxmlformats-officedocument.presentationml.slideMaster+xml"/>
  <Override PartName="/ppt/slideMasters/slideMaster47.xml" ContentType="application/vnd.openxmlformats-officedocument.presentationml.slideMaster+xml"/>
  <Override PartName="/ppt/slideMasters/slideMaster10.xml" ContentType="application/vnd.openxmlformats-officedocument.presentationml.slideMaster+xml"/>
  <Override PartName="/ppt/presProps.xml" ContentType="application/vnd.openxmlformats-officedocument.presentationml.presProps+xml"/>
  <Override PartName="/ppt/theme/theme29.xml" ContentType="application/vnd.openxmlformats-officedocument.theme+xml"/>
  <Override PartName="/ppt/theme/theme28.xml" ContentType="application/vnd.openxmlformats-officedocument.theme+xml"/>
  <Override PartName="/ppt/theme/theme27.xml" ContentType="application/vnd.openxmlformats-officedocument.theme+xml"/>
  <Override PartName="/ppt/theme/theme26.xml" ContentType="application/vnd.openxmlformats-officedocument.theme+xml"/>
  <Override PartName="/ppt/theme/theme25.xml" ContentType="application/vnd.openxmlformats-officedocument.theme+xml"/>
  <Override PartName="/ppt/theme/theme24.xml" ContentType="application/vnd.openxmlformats-officedocument.theme+xml"/>
  <Override PartName="/ppt/theme/theme2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13.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39.xml" ContentType="application/vnd.openxmlformats-officedocument.theme+xml"/>
  <Override PartName="/ppt/theme/theme41.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40.xml" ContentType="application/vnd.openxmlformats-officedocument.theme+xml"/>
  <Override PartName="/ppt/theme/theme38.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theme/theme42.xml" ContentType="application/vnd.openxmlformats-officedocument.theme+xml"/>
  <Override PartName="/ppt/theme/theme54.xml" ContentType="application/vnd.openxmlformats-officedocument.theme+xml"/>
  <Override PartName="/ppt/theme/theme37.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slideLayouts/slideLayout22.xml" ContentType="application/vnd.openxmlformats-officedocument.presentationml.slideLayout+xml"/>
  <Override PartName="/ppt/slideLayouts/_rels/slideLayout7.xml.rels" ContentType="application/vnd.openxmlformats-package.relationships+xml"/>
  <Override PartName="/ppt/slideLayouts/_rels/slideLayout15.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4.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52.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30.xml.rels" ContentType="application/vnd.openxmlformats-package.relationships+xml"/>
  <Override PartName="/ppt/slideLayouts/_rels/slideLayout9.xml.rels" ContentType="application/vnd.openxmlformats-package.relationships+xml"/>
  <Override PartName="/ppt/slideLayouts/_rels/slideLayout17.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56.xml.rels" ContentType="application/vnd.openxmlformats-package.relationships+xml"/>
  <Override PartName="/ppt/slideLayouts/_rels/slideLayout44.xml.rels" ContentType="application/vnd.openxmlformats-package.relationships+xml"/>
  <Override PartName="/ppt/slideLayouts/_rels/slideLayout55.xml.rels" ContentType="application/vnd.openxmlformats-package.relationships+xml"/>
  <Override PartName="/ppt/slideLayouts/_rels/slideLayout43.xml.rels" ContentType="application/vnd.openxmlformats-package.relationships+xml"/>
  <Override PartName="/ppt/slideLayouts/_rels/slideLayout54.xml.rels" ContentType="application/vnd.openxmlformats-package.relationships+xml"/>
  <Override PartName="/ppt/slideLayouts/_rels/slideLayout42.xml.rels" ContentType="application/vnd.openxmlformats-package.relationships+xml"/>
  <Override PartName="/ppt/slideLayouts/_rels/slideLayout53.xml.rels" ContentType="application/vnd.openxmlformats-package.relationships+xml"/>
  <Override PartName="/ppt/slideLayouts/_rels/slideLayout41.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23.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58.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57.xml.rels" ContentType="application/vnd.openxmlformats-package.relationships+xml"/>
  <Override PartName="/ppt/slideLayouts/_rels/slideLayout22.xml.rels" ContentType="application/vnd.openxmlformats-package.relationships+xml"/>
  <Override PartName="/ppt/slideLayouts/_rels/slideLayout45.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47.xml.rels" ContentType="application/vnd.openxmlformats-package.relationships+xml"/>
  <Override PartName="/ppt/slideLayouts/_rels/slideLayout28.xml.rels" ContentType="application/vnd.openxmlformats-package.relationships+xml"/>
  <Override PartName="/ppt/slideLayouts/_rels/slideLayout6.xml.rels" ContentType="application/vnd.openxmlformats-package.relationships+xml"/>
  <Override PartName="/ppt/slideLayouts/_rels/slideLayout14.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29.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57.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24.xml" ContentType="application/vnd.openxmlformats-officedocument.presentationml.slideLayout+xml"/>
  <Override PartName="/ppt/slideLayouts/slideLayout2.xml" ContentType="application/vnd.openxmlformats-officedocument.presentationml.slideLayout+xml"/>
  <Override PartName="/ppt/slideLayouts/slideLayout25.xml" ContentType="application/vnd.openxmlformats-officedocument.presentationml.slideLayout+xml"/>
  <Override PartName="/ppt/slideLayouts/slideLayout3.xml" ContentType="application/vnd.openxmlformats-officedocument.presentationml.slideLayout+xml"/>
  <Override PartName="/ppt/slideLayouts/slideLayout26.xml" ContentType="application/vnd.openxmlformats-officedocument.presentationml.slideLayout+xml"/>
  <Override PartName="/ppt/slideLayouts/slideLayout4.xml" ContentType="application/vnd.openxmlformats-officedocument.presentationml.slideLayout+xml"/>
  <Override PartName="/ppt/slideLayouts/slideLayout27.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8.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29.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1.xml" ContentType="application/vnd.openxmlformats-officedocument.presentationml.slideLayout+xml"/>
  <Override PartName="/ppt/slideLayouts/slideLayout53.xml" ContentType="application/vnd.openxmlformats-officedocument.presentationml.slideLayout+xml"/>
  <Override PartName="/ppt/slideLayouts/slideLayout42.xml" ContentType="application/vnd.openxmlformats-officedocument.presentationml.slideLayout+xml"/>
  <Override PartName="/ppt/slideLayouts/slideLayout54.xml" ContentType="application/vnd.openxmlformats-officedocument.presentationml.slideLayout+xml"/>
  <Override PartName="/ppt/slideLayouts/slideLayout43.xml" ContentType="application/vnd.openxmlformats-officedocument.presentationml.slideLayout+xml"/>
  <Override PartName="/ppt/slideLayouts/slideLayout55.xml" ContentType="application/vnd.openxmlformats-officedocument.presentationml.slideLayout+xml"/>
  <Override PartName="/ppt/slideLayouts/slideLayout44.xml" ContentType="application/vnd.openxmlformats-officedocument.presentationml.slideLayout+xml"/>
  <Override PartName="/ppt/slideLayouts/slideLayout56.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13.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49.xml" ContentType="application/vnd.openxmlformats-officedocument.presentationml.slideLayout+xml"/>
  <Override PartName="/ppt/slideLayouts/slideLayout12.xml" ContentType="application/vnd.openxmlformats-officedocument.presentationml.slideLayout+xml"/>
  <Override PartName="/ppt/_rels/presentation.xml.rels" ContentType="application/vnd.openxmlformats-package.relationships+xml"/>
  <Override PartName="/ppt/media/image29.png" ContentType="image/png"/>
  <Override PartName="/ppt/media/image28.png" ContentType="image/png"/>
  <Override PartName="/ppt/media/image7.jpeg" ContentType="image/jpeg"/>
  <Override PartName="/ppt/media/image27.png" ContentType="image/png"/>
  <Override PartName="/ppt/media/image26.png" ContentType="image/png"/>
  <Override PartName="/ppt/media/image25.jpeg" ContentType="image/jpeg"/>
  <Override PartName="/ppt/media/image30.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41.jpeg" ContentType="image/jpeg"/>
  <Override PartName="/ppt/media/image16.png" ContentType="image/png"/>
  <Override PartName="/ppt/media/image14.png" ContentType="image/png"/>
  <Override PartName="/ppt/media/image8.png" ContentType="image/png"/>
  <Override PartName="/ppt/media/image5.gif" ContentType="image/gif"/>
  <Override PartName="/ppt/media/image17.png" ContentType="image/png"/>
  <Override PartName="/ppt/media/image12.png" ContentType="image/png"/>
  <Override PartName="/ppt/media/image37.png" ContentType="image/png"/>
  <Override PartName="/ppt/media/image39.png" ContentType="image/png"/>
  <Override PartName="/ppt/media/image40.jpeg" ContentType="image/jpeg"/>
  <Override PartName="/ppt/media/image42.png" ContentType="image/png"/>
  <Override PartName="/ppt/media/image35.png" ContentType="image/png"/>
  <Override PartName="/ppt/media/image3.png" ContentType="image/png"/>
  <Override PartName="/ppt/media/image38.jpeg" ContentType="image/jpeg"/>
  <Override PartName="/ppt/media/image31.png" ContentType="image/png"/>
  <Override PartName="/ppt/media/image43.png" ContentType="image/png"/>
  <Override PartName="/ppt/media/image32.png" ContentType="image/png"/>
  <Override PartName="/ppt/media/image44.png" ContentType="image/png"/>
  <Override PartName="/ppt/media/image34.png" ContentType="image/png"/>
  <Override PartName="/ppt/media/image2.png" ContentType="image/png"/>
  <Override PartName="/ppt/media/image18.png" ContentType="image/png"/>
  <Override PartName="/ppt/media/image20.png" ContentType="image/png"/>
  <Override PartName="/ppt/media/image10.png" ContentType="image/png"/>
  <Override PartName="/ppt/media/image1.png" ContentType="image/png"/>
  <Override PartName="/ppt/media/image33.png" ContentType="image/png"/>
  <Override PartName="/ppt/media/image6.png" ContentType="image/png"/>
  <Override PartName="/ppt/media/image15.png" ContentType="image/png"/>
  <Override PartName="/ppt/media/image36.jpeg" ContentType="image/jpeg"/>
  <Override PartName="/ppt/media/image13.png" ContentType="image/png"/>
  <Override PartName="/ppt/media/image4.png" ContentType="image/png"/>
  <Override PartName="/ppt/media/image11.png" ContentType="image/png"/>
  <Override PartName="/ppt/media/image9.jpeg" ContentType="image/jpeg"/>
  <Override PartName="/ppt/slides/slide1.xml" ContentType="application/vnd.openxmlformats-officedocument.presentationml.slide+xml"/>
  <Override PartName="/ppt/slides/_rels/slide12.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 id="2147483653" r:id="rId4"/>
    <p:sldMasterId id="2147483655" r:id="rId5"/>
    <p:sldMasterId id="2147483657" r:id="rId6"/>
    <p:sldMasterId id="2147483659" r:id="rId7"/>
    <p:sldMasterId id="2147483661" r:id="rId8"/>
    <p:sldMasterId id="2147483663" r:id="rId9"/>
    <p:sldMasterId id="2147483665" r:id="rId10"/>
    <p:sldMasterId id="2147483667" r:id="rId11"/>
    <p:sldMasterId id="2147483669" r:id="rId12"/>
    <p:sldMasterId id="2147483671" r:id="rId13"/>
    <p:sldMasterId id="2147483673" r:id="rId14"/>
    <p:sldMasterId id="2147483676" r:id="rId15"/>
    <p:sldMasterId id="2147483678" r:id="rId16"/>
    <p:sldMasterId id="2147483680" r:id="rId17"/>
    <p:sldMasterId id="2147483682" r:id="rId18"/>
    <p:sldMasterId id="2147483684" r:id="rId19"/>
    <p:sldMasterId id="2147483686" r:id="rId20"/>
    <p:sldMasterId id="2147483688" r:id="rId21"/>
    <p:sldMasterId id="2147483690" r:id="rId22"/>
    <p:sldMasterId id="2147483692" r:id="rId23"/>
    <p:sldMasterId id="2147483694" r:id="rId24"/>
    <p:sldMasterId id="2147483696" r:id="rId25"/>
    <p:sldMasterId id="2147483698" r:id="rId26"/>
    <p:sldMasterId id="2147483700" r:id="rId27"/>
    <p:sldMasterId id="2147483702" r:id="rId28"/>
    <p:sldMasterId id="2147483704" r:id="rId29"/>
    <p:sldMasterId id="2147483706" r:id="rId30"/>
    <p:sldMasterId id="2147483709" r:id="rId31"/>
    <p:sldMasterId id="2147483712" r:id="rId32"/>
    <p:sldMasterId id="2147483714" r:id="rId33"/>
    <p:sldMasterId id="2147483716" r:id="rId34"/>
    <p:sldMasterId id="2147483718" r:id="rId35"/>
    <p:sldMasterId id="2147483720" r:id="rId36"/>
    <p:sldMasterId id="2147483722" r:id="rId37"/>
    <p:sldMasterId id="2147483724" r:id="rId38"/>
    <p:sldMasterId id="2147483726" r:id="rId39"/>
    <p:sldMasterId id="2147483728" r:id="rId40"/>
    <p:sldMasterId id="2147483730" r:id="rId41"/>
    <p:sldMasterId id="2147483732" r:id="rId42"/>
    <p:sldMasterId id="2147483734" r:id="rId43"/>
    <p:sldMasterId id="2147483736" r:id="rId44"/>
    <p:sldMasterId id="2147483739" r:id="rId45"/>
    <p:sldMasterId id="2147483741" r:id="rId46"/>
    <p:sldMasterId id="2147483743" r:id="rId47"/>
    <p:sldMasterId id="2147483745" r:id="rId48"/>
    <p:sldMasterId id="2147483747" r:id="rId49"/>
    <p:sldMasterId id="2147483749" r:id="rId50"/>
    <p:sldMasterId id="2147483751" r:id="rId51"/>
    <p:sldMasterId id="2147483753" r:id="rId52"/>
    <p:sldMasterId id="2147483755" r:id="rId53"/>
    <p:sldMasterId id="2147483757" r:id="rId54"/>
    <p:sldMasterId id="2147483759" r:id="rId55"/>
  </p:sldMasterIdLst>
  <p:sldIdLst>
    <p:sldId id="256" r:id="rId56"/>
    <p:sldId id="257" r:id="rId57"/>
    <p:sldId id="258" r:id="rId58"/>
    <p:sldId id="259" r:id="rId59"/>
    <p:sldId id="260" r:id="rId60"/>
    <p:sldId id="261" r:id="rId61"/>
    <p:sldId id="262" r:id="rId62"/>
    <p:sldId id="263" r:id="rId63"/>
    <p:sldId id="264" r:id="rId64"/>
    <p:sldId id="265" r:id="rId65"/>
    <p:sldId id="266" r:id="rId66"/>
    <p:sldId id="267" r:id="rId67"/>
  </p:sldIdLst>
  <p:sldSz cx="10080625" cy="567055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 Target="slides/slide1.xml"/><Relationship Id="rId57" Type="http://schemas.openxmlformats.org/officeDocument/2006/relationships/slide" Target="slides/slide2.xml"/><Relationship Id="rId58" Type="http://schemas.openxmlformats.org/officeDocument/2006/relationships/slide" Target="slides/slide3.xml"/><Relationship Id="rId59" Type="http://schemas.openxmlformats.org/officeDocument/2006/relationships/slide" Target="slides/slide4.xml"/><Relationship Id="rId60" Type="http://schemas.openxmlformats.org/officeDocument/2006/relationships/slide" Target="slides/slide5.xml"/><Relationship Id="rId61" Type="http://schemas.openxmlformats.org/officeDocument/2006/relationships/slide" Target="slides/slide6.xml"/><Relationship Id="rId62" Type="http://schemas.openxmlformats.org/officeDocument/2006/relationships/slide" Target="slides/slide7.xml"/><Relationship Id="rId63" Type="http://schemas.openxmlformats.org/officeDocument/2006/relationships/slide" Target="slides/slide8.xml"/><Relationship Id="rId64" Type="http://schemas.openxmlformats.org/officeDocument/2006/relationships/slide" Target="slides/slide9.xml"/><Relationship Id="rId65" Type="http://schemas.openxmlformats.org/officeDocument/2006/relationships/slide" Target="slides/slide10.xml"/><Relationship Id="rId66" Type="http://schemas.openxmlformats.org/officeDocument/2006/relationships/slide" Target="slides/slide11.xml"/><Relationship Id="rId67" Type="http://schemas.openxmlformats.org/officeDocument/2006/relationships/slide" Target="slides/slide12.xml"/><Relationship Id="rId68"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8.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6"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DE8EA41D-A28D-4582-9396-D637E22050E9}"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55"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
    <p:spTree>
      <p:nvGrpSpPr>
        <p:cNvPr id="1" name=""/>
        <p:cNvGrpSpPr/>
        <p:nvPr/>
      </p:nvGrpSpPr>
      <p:grpSpPr>
        <a:xfrm>
          <a:off x="0" y="0"/>
          <a:ext cx="0" cy="0"/>
          <a:chOff x="0" y="0"/>
          <a:chExt cx="0" cy="0"/>
        </a:xfrm>
      </p:grpSpPr>
      <p:sp>
        <p:nvSpPr>
          <p:cNvPr id="5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59"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63"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
    <p:spTree>
      <p:nvGrpSpPr>
        <p:cNvPr id="1" name=""/>
        <p:cNvGrpSpPr/>
        <p:nvPr/>
      </p:nvGrpSpPr>
      <p:grpSpPr>
        <a:xfrm>
          <a:off x="0" y="0"/>
          <a:ext cx="0" cy="0"/>
          <a:chOff x="0" y="0"/>
          <a:chExt cx="0" cy="0"/>
        </a:xfrm>
      </p:grpSpPr>
      <p:sp>
        <p:nvSpPr>
          <p:cNvPr id="66"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67"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4">
    <p:spTree>
      <p:nvGrpSpPr>
        <p:cNvPr id="1" name=""/>
        <p:cNvGrpSpPr/>
        <p:nvPr/>
      </p:nvGrpSpPr>
      <p:grpSpPr>
        <a:xfrm>
          <a:off x="0" y="0"/>
          <a:ext cx="0" cy="0"/>
          <a:chOff x="0" y="0"/>
          <a:chExt cx="0" cy="0"/>
        </a:xfrm>
      </p:grpSpPr>
      <p:sp>
        <p:nvSpPr>
          <p:cNvPr id="7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71"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Oletus">
    <p:spTree>
      <p:nvGrpSpPr>
        <p:cNvPr id="1" name=""/>
        <p:cNvGrpSpPr/>
        <p:nvPr/>
      </p:nvGrpSpPr>
      <p:grpSpPr>
        <a:xfrm>
          <a:off x="0" y="0"/>
          <a:ext cx="0" cy="0"/>
          <a:chOff x="0" y="0"/>
          <a:chExt cx="0" cy="0"/>
        </a:xfrm>
      </p:grpSpPr>
      <p:sp>
        <p:nvSpPr>
          <p:cNvPr id="77"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78"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20"/>
          </p:nvPr>
        </p:nvSpPr>
        <p:spPr/>
        <p:txBody>
          <a:bodyPr/>
          <a:p>
            <a:r>
              <a:t>Footer</a:t>
            </a:r>
          </a:p>
        </p:txBody>
      </p:sp>
      <p:sp>
        <p:nvSpPr>
          <p:cNvPr id="5" name="PlaceHolder 4"/>
          <p:cNvSpPr>
            <a:spLocks noGrp="1"/>
          </p:cNvSpPr>
          <p:nvPr>
            <p:ph type="sldNum" idx="21"/>
          </p:nvPr>
        </p:nvSpPr>
        <p:spPr/>
        <p:txBody>
          <a:bodyPr/>
          <a:p>
            <a:fld id="{6FFEBFB8-975F-4B45-874E-AF7A9209F1A6}" type="slidenum">
              <a:t>&lt;#&gt;</a:t>
            </a:fld>
          </a:p>
        </p:txBody>
      </p:sp>
      <p:sp>
        <p:nvSpPr>
          <p:cNvPr id="6" name="PlaceHolder 5"/>
          <p:cNvSpPr>
            <a:spLocks noGrp="1"/>
          </p:cNvSpPr>
          <p:nvPr>
            <p:ph type="dt" idx="19"/>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Pääotsikko">
    <p:spTree>
      <p:nvGrpSpPr>
        <p:cNvPr id="1" name=""/>
        <p:cNvGrpSpPr/>
        <p:nvPr/>
      </p:nvGrpSpPr>
      <p:grpSpPr>
        <a:xfrm>
          <a:off x="0" y="0"/>
          <a:ext cx="0" cy="0"/>
          <a:chOff x="0" y="0"/>
          <a:chExt cx="0" cy="0"/>
        </a:xfrm>
      </p:grpSpPr>
      <p:sp>
        <p:nvSpPr>
          <p:cNvPr id="8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89"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23"/>
          </p:nvPr>
        </p:nvSpPr>
        <p:spPr/>
        <p:txBody>
          <a:bodyPr/>
          <a:p>
            <a:r>
              <a:t>Footer</a:t>
            </a:r>
          </a:p>
        </p:txBody>
      </p:sp>
      <p:sp>
        <p:nvSpPr>
          <p:cNvPr id="5" name="PlaceHolder 4"/>
          <p:cNvSpPr>
            <a:spLocks noGrp="1"/>
          </p:cNvSpPr>
          <p:nvPr>
            <p:ph type="sldNum" idx="24"/>
          </p:nvPr>
        </p:nvSpPr>
        <p:spPr/>
        <p:txBody>
          <a:bodyPr/>
          <a:p>
            <a:fld id="{CBCC75B7-CBC2-4DC0-BF48-9EC0DFECB14A}" type="slidenum">
              <a:t>&lt;#&gt;</a:t>
            </a:fld>
          </a:p>
        </p:txBody>
      </p:sp>
      <p:sp>
        <p:nvSpPr>
          <p:cNvPr id="6" name="PlaceHolder 5"/>
          <p:cNvSpPr>
            <a:spLocks noGrp="1"/>
          </p:cNvSpPr>
          <p:nvPr>
            <p:ph type="dt" idx="22"/>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Otsikko ja 1 palsta">
    <p:spTree>
      <p:nvGrpSpPr>
        <p:cNvPr id="1" name=""/>
        <p:cNvGrpSpPr/>
        <p:nvPr/>
      </p:nvGrpSpPr>
      <p:grpSpPr>
        <a:xfrm>
          <a:off x="0" y="0"/>
          <a:ext cx="0" cy="0"/>
          <a:chOff x="0" y="0"/>
          <a:chExt cx="0" cy="0"/>
        </a:xfrm>
      </p:grpSpPr>
      <p:sp>
        <p:nvSpPr>
          <p:cNvPr id="97"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98"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26"/>
          </p:nvPr>
        </p:nvSpPr>
        <p:spPr/>
        <p:txBody>
          <a:bodyPr/>
          <a:p>
            <a:r>
              <a:t>Footer</a:t>
            </a:r>
          </a:p>
        </p:txBody>
      </p:sp>
      <p:sp>
        <p:nvSpPr>
          <p:cNvPr id="5" name="PlaceHolder 4"/>
          <p:cNvSpPr>
            <a:spLocks noGrp="1"/>
          </p:cNvSpPr>
          <p:nvPr>
            <p:ph type="sldNum" idx="27"/>
          </p:nvPr>
        </p:nvSpPr>
        <p:spPr/>
        <p:txBody>
          <a:bodyPr/>
          <a:p>
            <a:fld id="{5CDE4662-1F4F-47B2-95C2-62FB332EEE24}" type="slidenum">
              <a:t>&lt;#&gt;</a:t>
            </a:fld>
          </a:p>
        </p:txBody>
      </p:sp>
      <p:sp>
        <p:nvSpPr>
          <p:cNvPr id="6" name="PlaceHolder 5"/>
          <p:cNvSpPr>
            <a:spLocks noGrp="1"/>
          </p:cNvSpPr>
          <p:nvPr>
            <p:ph type="dt" idx="25"/>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Pelkkä otsikko">
    <p:spTree>
      <p:nvGrpSpPr>
        <p:cNvPr id="1" name=""/>
        <p:cNvGrpSpPr/>
        <p:nvPr/>
      </p:nvGrpSpPr>
      <p:grpSpPr>
        <a:xfrm>
          <a:off x="0" y="0"/>
          <a:ext cx="0" cy="0"/>
          <a:chOff x="0" y="0"/>
          <a:chExt cx="0" cy="0"/>
        </a:xfrm>
      </p:grpSpPr>
      <p:sp>
        <p:nvSpPr>
          <p:cNvPr id="106"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07"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29"/>
          </p:nvPr>
        </p:nvSpPr>
        <p:spPr/>
        <p:txBody>
          <a:bodyPr/>
          <a:p>
            <a:r>
              <a:t>Footer</a:t>
            </a:r>
          </a:p>
        </p:txBody>
      </p:sp>
      <p:sp>
        <p:nvSpPr>
          <p:cNvPr id="5" name="PlaceHolder 4"/>
          <p:cNvSpPr>
            <a:spLocks noGrp="1"/>
          </p:cNvSpPr>
          <p:nvPr>
            <p:ph type="sldNum" idx="30"/>
          </p:nvPr>
        </p:nvSpPr>
        <p:spPr/>
        <p:txBody>
          <a:bodyPr/>
          <a:p>
            <a:fld id="{9DC08A1E-D901-4B12-8C23-6F50923DCD85}" type="slidenum">
              <a:t>&lt;#&gt;</a:t>
            </a:fld>
          </a:p>
        </p:txBody>
      </p:sp>
      <p:sp>
        <p:nvSpPr>
          <p:cNvPr id="6" name="PlaceHolder 5"/>
          <p:cNvSpPr>
            <a:spLocks noGrp="1"/>
          </p:cNvSpPr>
          <p:nvPr>
            <p:ph type="dt" idx="28"/>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8" name="PlaceHolder 2"/>
          <p:cNvSpPr>
            <a:spLocks noGrp="1"/>
          </p:cNvSpPr>
          <p:nvPr>
            <p:ph type="subTitle"/>
          </p:nvPr>
        </p:nvSpPr>
        <p:spPr>
          <a:xfrm>
            <a:off x="504000" y="1325880"/>
            <a:ext cx="9071280" cy="328824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14C90291-FB33-4083-98B1-530CC0320432}" type="slidenum">
              <a:t>&lt;#&gt;</a:t>
            </a:fld>
          </a:p>
        </p:txBody>
      </p:sp>
      <p:sp>
        <p:nvSpPr>
          <p:cNvPr id="6" name="PlaceHolder 5"/>
          <p:cNvSpPr>
            <a:spLocks noGrp="1"/>
          </p:cNvSpPr>
          <p:nvPr>
            <p:ph type="dt" idx="1"/>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p:spTree>
      <p:nvGrpSpPr>
        <p:cNvPr id="1" name=""/>
        <p:cNvGrpSpPr/>
        <p:nvPr/>
      </p:nvGrpSpPr>
      <p:grpSpPr>
        <a:xfrm>
          <a:off x="0" y="0"/>
          <a:ext cx="0" cy="0"/>
          <a:chOff x="0" y="0"/>
          <a:chExt cx="0" cy="0"/>
        </a:xfrm>
      </p:grpSpPr>
      <p:sp>
        <p:nvSpPr>
          <p:cNvPr id="11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16"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32"/>
          </p:nvPr>
        </p:nvSpPr>
        <p:spPr/>
        <p:txBody>
          <a:bodyPr/>
          <a:p>
            <a:r>
              <a:t>Footer</a:t>
            </a:r>
          </a:p>
        </p:txBody>
      </p:sp>
      <p:sp>
        <p:nvSpPr>
          <p:cNvPr id="5" name="PlaceHolder 4"/>
          <p:cNvSpPr>
            <a:spLocks noGrp="1"/>
          </p:cNvSpPr>
          <p:nvPr>
            <p:ph type="sldNum" idx="33"/>
          </p:nvPr>
        </p:nvSpPr>
        <p:spPr/>
        <p:txBody>
          <a:bodyPr/>
          <a:p>
            <a:fld id="{9F5894C8-8732-47BD-84F0-F2EADF8FE2DB}" type="slidenum">
              <a:t>&lt;#&gt;</a:t>
            </a:fld>
          </a:p>
        </p:txBody>
      </p:sp>
      <p:sp>
        <p:nvSpPr>
          <p:cNvPr id="6" name="PlaceHolder 5"/>
          <p:cNvSpPr>
            <a:spLocks noGrp="1"/>
          </p:cNvSpPr>
          <p:nvPr>
            <p:ph type="dt" idx="31"/>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Slide_">
    <p:spTree>
      <p:nvGrpSpPr>
        <p:cNvPr id="1" name=""/>
        <p:cNvGrpSpPr/>
        <p:nvPr/>
      </p:nvGrpSpPr>
      <p:grpSpPr>
        <a:xfrm>
          <a:off x="0" y="0"/>
          <a:ext cx="0" cy="0"/>
          <a:chOff x="0" y="0"/>
          <a:chExt cx="0" cy="0"/>
        </a:xfrm>
      </p:grpSpPr>
      <p:sp>
        <p:nvSpPr>
          <p:cNvPr id="119"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20"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_">
    <p:spTree>
      <p:nvGrpSpPr>
        <p:cNvPr id="1" name=""/>
        <p:cNvGrpSpPr/>
        <p:nvPr/>
      </p:nvGrpSpPr>
      <p:grpSpPr>
        <a:xfrm>
          <a:off x="0" y="0"/>
          <a:ext cx="0" cy="0"/>
          <a:chOff x="0" y="0"/>
          <a:chExt cx="0" cy="0"/>
        </a:xfrm>
      </p:grpSpPr>
      <p:sp>
        <p:nvSpPr>
          <p:cNvPr id="123"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24"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25"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26"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27"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2_">
    <p:spTree>
      <p:nvGrpSpPr>
        <p:cNvPr id="1" name=""/>
        <p:cNvGrpSpPr/>
        <p:nvPr/>
      </p:nvGrpSpPr>
      <p:grpSpPr>
        <a:xfrm>
          <a:off x="0" y="0"/>
          <a:ext cx="0" cy="0"/>
          <a:chOff x="0" y="0"/>
          <a:chExt cx="0" cy="0"/>
        </a:xfrm>
      </p:grpSpPr>
      <p:sp>
        <p:nvSpPr>
          <p:cNvPr id="13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31"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32"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33"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34"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3_">
    <p:spTree>
      <p:nvGrpSpPr>
        <p:cNvPr id="1" name=""/>
        <p:cNvGrpSpPr/>
        <p:nvPr/>
      </p:nvGrpSpPr>
      <p:grpSpPr>
        <a:xfrm>
          <a:off x="0" y="0"/>
          <a:ext cx="0" cy="0"/>
          <a:chOff x="0" y="0"/>
          <a:chExt cx="0" cy="0"/>
        </a:xfrm>
      </p:grpSpPr>
      <p:sp>
        <p:nvSpPr>
          <p:cNvPr id="137"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38"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39"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40"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41"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Otsikkodia">
    <p:spTree>
      <p:nvGrpSpPr>
        <p:cNvPr id="1" name=""/>
        <p:cNvGrpSpPr/>
        <p:nvPr/>
      </p:nvGrpSpPr>
      <p:grpSpPr>
        <a:xfrm>
          <a:off x="0" y="0"/>
          <a:ext cx="0" cy="0"/>
          <a:chOff x="0" y="0"/>
          <a:chExt cx="0" cy="0"/>
        </a:xfrm>
      </p:grpSpPr>
      <p:sp>
        <p:nvSpPr>
          <p:cNvPr id="147"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48"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49"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50"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51"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7" name="PlaceHolder 6"/>
          <p:cNvSpPr>
            <a:spLocks noGrp="1"/>
          </p:cNvSpPr>
          <p:nvPr>
            <p:ph type="ftr" idx="35"/>
          </p:nvPr>
        </p:nvSpPr>
        <p:spPr/>
        <p:txBody>
          <a:bodyPr/>
          <a:p>
            <a:r>
              <a:t>Footer</a:t>
            </a:r>
          </a:p>
        </p:txBody>
      </p:sp>
      <p:sp>
        <p:nvSpPr>
          <p:cNvPr id="8" name="PlaceHolder 7"/>
          <p:cNvSpPr>
            <a:spLocks noGrp="1"/>
          </p:cNvSpPr>
          <p:nvPr>
            <p:ph type="sldNum" idx="36"/>
          </p:nvPr>
        </p:nvSpPr>
        <p:spPr/>
        <p:txBody>
          <a:bodyPr/>
          <a:p>
            <a:fld id="{BFF0BB50-86A8-4840-9F36-5BB3E926F611}" type="slidenum">
              <a:t>&lt;#&gt;</a:t>
            </a:fld>
          </a:p>
        </p:txBody>
      </p:sp>
      <p:sp>
        <p:nvSpPr>
          <p:cNvPr id="9" name="PlaceHolder 8"/>
          <p:cNvSpPr>
            <a:spLocks noGrp="1"/>
          </p:cNvSpPr>
          <p:nvPr>
            <p:ph type="dt" idx="34"/>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Otsikko ja sisältö">
    <p:spTree>
      <p:nvGrpSpPr>
        <p:cNvPr id="1" name=""/>
        <p:cNvGrpSpPr/>
        <p:nvPr/>
      </p:nvGrpSpPr>
      <p:grpSpPr>
        <a:xfrm>
          <a:off x="0" y="0"/>
          <a:ext cx="0" cy="0"/>
          <a:chOff x="0" y="0"/>
          <a:chExt cx="0" cy="0"/>
        </a:xfrm>
      </p:grpSpPr>
      <p:sp>
        <p:nvSpPr>
          <p:cNvPr id="157"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58"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59"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60"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61"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7" name="PlaceHolder 6"/>
          <p:cNvSpPr>
            <a:spLocks noGrp="1"/>
          </p:cNvSpPr>
          <p:nvPr>
            <p:ph type="ftr" idx="38"/>
          </p:nvPr>
        </p:nvSpPr>
        <p:spPr/>
        <p:txBody>
          <a:bodyPr/>
          <a:p>
            <a:r>
              <a:t>Footer</a:t>
            </a:r>
          </a:p>
        </p:txBody>
      </p:sp>
      <p:sp>
        <p:nvSpPr>
          <p:cNvPr id="8" name="PlaceHolder 7"/>
          <p:cNvSpPr>
            <a:spLocks noGrp="1"/>
          </p:cNvSpPr>
          <p:nvPr>
            <p:ph type="sldNum" idx="39"/>
          </p:nvPr>
        </p:nvSpPr>
        <p:spPr/>
        <p:txBody>
          <a:bodyPr/>
          <a:p>
            <a:fld id="{521B17D5-468B-40C5-9D8E-0FD08BD811EE}" type="slidenum">
              <a:t>&lt;#&gt;</a:t>
            </a:fld>
          </a:p>
        </p:txBody>
      </p:sp>
      <p:sp>
        <p:nvSpPr>
          <p:cNvPr id="9" name="PlaceHolder 8"/>
          <p:cNvSpPr>
            <a:spLocks noGrp="1"/>
          </p:cNvSpPr>
          <p:nvPr>
            <p:ph type="dt" idx="37"/>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Kaksi sisältökohdetta">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69"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70"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71"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72"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7" name="PlaceHolder 6"/>
          <p:cNvSpPr>
            <a:spLocks noGrp="1"/>
          </p:cNvSpPr>
          <p:nvPr>
            <p:ph type="ftr" idx="41"/>
          </p:nvPr>
        </p:nvSpPr>
        <p:spPr/>
        <p:txBody>
          <a:bodyPr/>
          <a:p>
            <a:r>
              <a:t>Footer</a:t>
            </a:r>
          </a:p>
        </p:txBody>
      </p:sp>
      <p:sp>
        <p:nvSpPr>
          <p:cNvPr id="8" name="PlaceHolder 7"/>
          <p:cNvSpPr>
            <a:spLocks noGrp="1"/>
          </p:cNvSpPr>
          <p:nvPr>
            <p:ph type="sldNum" idx="42"/>
          </p:nvPr>
        </p:nvSpPr>
        <p:spPr/>
        <p:txBody>
          <a:bodyPr/>
          <a:p>
            <a:fld id="{C5DF7A7C-D5ED-4A08-8258-866363FB4357}" type="slidenum">
              <a:t>&lt;#&gt;</a:t>
            </a:fld>
          </a:p>
        </p:txBody>
      </p:sp>
      <p:sp>
        <p:nvSpPr>
          <p:cNvPr id="9" name="PlaceHolder 8"/>
          <p:cNvSpPr>
            <a:spLocks noGrp="1"/>
          </p:cNvSpPr>
          <p:nvPr>
            <p:ph type="dt" idx="40"/>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yhjä">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79"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80"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81"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82"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7" name="PlaceHolder 6"/>
          <p:cNvSpPr>
            <a:spLocks noGrp="1"/>
          </p:cNvSpPr>
          <p:nvPr>
            <p:ph type="ftr" idx="44"/>
          </p:nvPr>
        </p:nvSpPr>
        <p:spPr/>
        <p:txBody>
          <a:bodyPr/>
          <a:p>
            <a:r>
              <a:t>Footer</a:t>
            </a:r>
          </a:p>
        </p:txBody>
      </p:sp>
      <p:sp>
        <p:nvSpPr>
          <p:cNvPr id="8" name="PlaceHolder 7"/>
          <p:cNvSpPr>
            <a:spLocks noGrp="1"/>
          </p:cNvSpPr>
          <p:nvPr>
            <p:ph type="sldNum" idx="45"/>
          </p:nvPr>
        </p:nvSpPr>
        <p:spPr/>
        <p:txBody>
          <a:bodyPr/>
          <a:p>
            <a:fld id="{C24BC388-BD8A-4A33-8770-C64D0BEF0EA0}" type="slidenum">
              <a:t>&lt;#&gt;</a:t>
            </a:fld>
          </a:p>
        </p:txBody>
      </p:sp>
      <p:sp>
        <p:nvSpPr>
          <p:cNvPr id="9" name="PlaceHolder 8"/>
          <p:cNvSpPr>
            <a:spLocks noGrp="1"/>
          </p:cNvSpPr>
          <p:nvPr>
            <p:ph type="dt" idx="43"/>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Only">
    <p:spTree>
      <p:nvGrpSpPr>
        <p:cNvPr id="1" name=""/>
        <p:cNvGrpSpPr/>
        <p:nvPr/>
      </p:nvGrpSpPr>
      <p:grpSpPr>
        <a:xfrm>
          <a:off x="0" y="0"/>
          <a:ext cx="0" cy="0"/>
          <a:chOff x="0" y="0"/>
          <a:chExt cx="0" cy="0"/>
        </a:xfrm>
      </p:grpSpPr>
      <p:sp>
        <p:nvSpPr>
          <p:cNvPr id="18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89"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90"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91"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192"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7" name="PlaceHolder 6"/>
          <p:cNvSpPr>
            <a:spLocks noGrp="1"/>
          </p:cNvSpPr>
          <p:nvPr>
            <p:ph type="ftr" idx="47"/>
          </p:nvPr>
        </p:nvSpPr>
        <p:spPr/>
        <p:txBody>
          <a:bodyPr/>
          <a:p>
            <a:r>
              <a:t>Footer</a:t>
            </a:r>
          </a:p>
        </p:txBody>
      </p:sp>
      <p:sp>
        <p:nvSpPr>
          <p:cNvPr id="8" name="PlaceHolder 7"/>
          <p:cNvSpPr>
            <a:spLocks noGrp="1"/>
          </p:cNvSpPr>
          <p:nvPr>
            <p:ph type="sldNum" idx="48"/>
          </p:nvPr>
        </p:nvSpPr>
        <p:spPr/>
        <p:txBody>
          <a:bodyPr/>
          <a:p>
            <a:fld id="{92ED1249-2EDF-465C-8D9F-B6030ADCAEED}" type="slidenum">
              <a:t>&lt;#&gt;</a:t>
            </a:fld>
          </a:p>
        </p:txBody>
      </p:sp>
      <p:sp>
        <p:nvSpPr>
          <p:cNvPr id="9" name="PlaceHolder 8"/>
          <p:cNvSpPr>
            <a:spLocks noGrp="1"/>
          </p:cNvSpPr>
          <p:nvPr>
            <p:ph type="dt" idx="46"/>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_">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2"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and Content__">
    <p:spTree>
      <p:nvGrpSpPr>
        <p:cNvPr id="1" name=""/>
        <p:cNvGrpSpPr/>
        <p:nvPr/>
      </p:nvGrpSpPr>
      <p:grpSpPr>
        <a:xfrm>
          <a:off x="0" y="0"/>
          <a:ext cx="0" cy="0"/>
          <a:chOff x="0" y="0"/>
          <a:chExt cx="0" cy="0"/>
        </a:xfrm>
      </p:grpSpPr>
      <p:sp>
        <p:nvSpPr>
          <p:cNvPr id="19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99"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00"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01"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02"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7" name="PlaceHolder 6"/>
          <p:cNvSpPr>
            <a:spLocks noGrp="1"/>
          </p:cNvSpPr>
          <p:nvPr>
            <p:ph type="ftr" idx="50"/>
          </p:nvPr>
        </p:nvSpPr>
        <p:spPr/>
        <p:txBody>
          <a:bodyPr/>
          <a:p>
            <a:r>
              <a:t>Footer</a:t>
            </a:r>
          </a:p>
        </p:txBody>
      </p:sp>
      <p:sp>
        <p:nvSpPr>
          <p:cNvPr id="8" name="PlaceHolder 7"/>
          <p:cNvSpPr>
            <a:spLocks noGrp="1"/>
          </p:cNvSpPr>
          <p:nvPr>
            <p:ph type="sldNum" idx="51"/>
          </p:nvPr>
        </p:nvSpPr>
        <p:spPr/>
        <p:txBody>
          <a:bodyPr/>
          <a:p>
            <a:fld id="{60A3C2DE-6BE5-4045-81A7-0D7B75A54C18}" type="slidenum">
              <a:t>&lt;#&gt;</a:t>
            </a:fld>
          </a:p>
        </p:txBody>
      </p:sp>
      <p:sp>
        <p:nvSpPr>
          <p:cNvPr id="9" name="PlaceHolder 8"/>
          <p:cNvSpPr>
            <a:spLocks noGrp="1"/>
          </p:cNvSpPr>
          <p:nvPr>
            <p:ph type="dt" idx="4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Blank Slide__">
    <p:spTree>
      <p:nvGrpSpPr>
        <p:cNvPr id="1" name=""/>
        <p:cNvGrpSpPr/>
        <p:nvPr/>
      </p:nvGrpSpPr>
      <p:grpSpPr>
        <a:xfrm>
          <a:off x="0" y="0"/>
          <a:ext cx="0" cy="0"/>
          <a:chOff x="0" y="0"/>
          <a:chExt cx="0" cy="0"/>
        </a:xfrm>
      </p:grpSpPr>
      <p:sp>
        <p:nvSpPr>
          <p:cNvPr id="20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06"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07"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08"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09"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Slide__">
    <p:spTree>
      <p:nvGrpSpPr>
        <p:cNvPr id="1" name=""/>
        <p:cNvGrpSpPr/>
        <p:nvPr/>
      </p:nvGrpSpPr>
      <p:grpSpPr>
        <a:xfrm>
          <a:off x="0" y="0"/>
          <a:ext cx="0" cy="0"/>
          <a:chOff x="0" y="0"/>
          <a:chExt cx="0" cy="0"/>
        </a:xfrm>
      </p:grpSpPr>
      <p:sp>
        <p:nvSpPr>
          <p:cNvPr id="21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11"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Blank__">
    <p:spTree>
      <p:nvGrpSpPr>
        <p:cNvPr id="1" name=""/>
        <p:cNvGrpSpPr/>
        <p:nvPr/>
      </p:nvGrpSpPr>
      <p:grpSpPr>
        <a:xfrm>
          <a:off x="0" y="0"/>
          <a:ext cx="0" cy="0"/>
          <a:chOff x="0" y="0"/>
          <a:chExt cx="0" cy="0"/>
        </a:xfrm>
      </p:grpSpPr>
      <p:sp>
        <p:nvSpPr>
          <p:cNvPr id="217"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18"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19"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20"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21"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7" name="PlaceHolder 6"/>
          <p:cNvSpPr>
            <a:spLocks noGrp="1"/>
          </p:cNvSpPr>
          <p:nvPr>
            <p:ph type="ftr" idx="53"/>
          </p:nvPr>
        </p:nvSpPr>
        <p:spPr/>
        <p:txBody>
          <a:bodyPr/>
          <a:p>
            <a:r>
              <a:t>Footer</a:t>
            </a:r>
          </a:p>
        </p:txBody>
      </p:sp>
      <p:sp>
        <p:nvSpPr>
          <p:cNvPr id="8" name="PlaceHolder 7"/>
          <p:cNvSpPr>
            <a:spLocks noGrp="1"/>
          </p:cNvSpPr>
          <p:nvPr>
            <p:ph type="sldNum" idx="54"/>
          </p:nvPr>
        </p:nvSpPr>
        <p:spPr/>
        <p:txBody>
          <a:bodyPr/>
          <a:p>
            <a:fld id="{B5C926A1-9FB8-420C-8B62-C58FCA3F684D}" type="slidenum">
              <a:t>&lt;#&gt;</a:t>
            </a:fld>
          </a:p>
        </p:txBody>
      </p:sp>
      <p:sp>
        <p:nvSpPr>
          <p:cNvPr id="9" name="PlaceHolder 8"/>
          <p:cNvSpPr>
            <a:spLocks noGrp="1"/>
          </p:cNvSpPr>
          <p:nvPr>
            <p:ph type="dt" idx="52"/>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_">
    <p:spTree>
      <p:nvGrpSpPr>
        <p:cNvPr id="1" name=""/>
        <p:cNvGrpSpPr/>
        <p:nvPr/>
      </p:nvGrpSpPr>
      <p:grpSpPr>
        <a:xfrm>
          <a:off x="0" y="0"/>
          <a:ext cx="0" cy="0"/>
          <a:chOff x="0" y="0"/>
          <a:chExt cx="0" cy="0"/>
        </a:xfrm>
      </p:grpSpPr>
      <p:sp>
        <p:nvSpPr>
          <p:cNvPr id="2" name="PlaceHolder 1"/>
          <p:cNvSpPr>
            <a:spLocks noGrp="1"/>
          </p:cNvSpPr>
          <p:nvPr>
            <p:ph type="ftr" idx="53"/>
          </p:nvPr>
        </p:nvSpPr>
        <p:spPr/>
        <p:txBody>
          <a:bodyPr/>
          <a:p>
            <a:r>
              <a:t>Footer</a:t>
            </a:r>
          </a:p>
        </p:txBody>
      </p:sp>
      <p:sp>
        <p:nvSpPr>
          <p:cNvPr id="3" name="PlaceHolder 2"/>
          <p:cNvSpPr>
            <a:spLocks noGrp="1"/>
          </p:cNvSpPr>
          <p:nvPr>
            <p:ph type="sldNum" idx="54"/>
          </p:nvPr>
        </p:nvSpPr>
        <p:spPr/>
        <p:txBody>
          <a:bodyPr/>
          <a:p>
            <a:fld id="{C5DCA56C-A73C-40BB-820C-9FB3D5AE301D}" type="slidenum">
              <a:t>&lt;#&gt;</a:t>
            </a:fld>
          </a:p>
        </p:txBody>
      </p:sp>
      <p:sp>
        <p:nvSpPr>
          <p:cNvPr id="4" name="PlaceHolder 3"/>
          <p:cNvSpPr>
            <a:spLocks noGrp="1"/>
          </p:cNvSpPr>
          <p:nvPr>
            <p:ph type="dt" idx="52"/>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 1__">
    <p:spTree>
      <p:nvGrpSpPr>
        <p:cNvPr id="1" name=""/>
        <p:cNvGrpSpPr/>
        <p:nvPr/>
      </p:nvGrpSpPr>
      <p:grpSpPr>
        <a:xfrm>
          <a:off x="0" y="0"/>
          <a:ext cx="0" cy="0"/>
          <a:chOff x="0" y="0"/>
          <a:chExt cx="0" cy="0"/>
        </a:xfrm>
      </p:grpSpPr>
      <p:sp>
        <p:nvSpPr>
          <p:cNvPr id="224"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25"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26"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27"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28"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Otsikko ja sisältö_">
    <p:spTree>
      <p:nvGrpSpPr>
        <p:cNvPr id="1" name=""/>
        <p:cNvGrpSpPr/>
        <p:nvPr/>
      </p:nvGrpSpPr>
      <p:grpSpPr>
        <a:xfrm>
          <a:off x="0" y="0"/>
          <a:ext cx="0" cy="0"/>
          <a:chOff x="0" y="0"/>
          <a:chExt cx="0" cy="0"/>
        </a:xfrm>
      </p:grpSpPr>
      <p:sp>
        <p:nvSpPr>
          <p:cNvPr id="234"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35"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36"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37"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38"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7" name="PlaceHolder 6"/>
          <p:cNvSpPr>
            <a:spLocks noGrp="1"/>
          </p:cNvSpPr>
          <p:nvPr>
            <p:ph type="ftr" idx="56"/>
          </p:nvPr>
        </p:nvSpPr>
        <p:spPr/>
        <p:txBody>
          <a:bodyPr/>
          <a:p>
            <a:r>
              <a:t>Footer</a:t>
            </a:r>
          </a:p>
        </p:txBody>
      </p:sp>
      <p:sp>
        <p:nvSpPr>
          <p:cNvPr id="8" name="PlaceHolder 7"/>
          <p:cNvSpPr>
            <a:spLocks noGrp="1"/>
          </p:cNvSpPr>
          <p:nvPr>
            <p:ph type="sldNum" idx="57"/>
          </p:nvPr>
        </p:nvSpPr>
        <p:spPr/>
        <p:txBody>
          <a:bodyPr/>
          <a:p>
            <a:fld id="{1FAE4197-2E3C-4E39-AD71-230409DBFF61}" type="slidenum">
              <a:t>&lt;#&gt;</a:t>
            </a:fld>
          </a:p>
        </p:txBody>
      </p:sp>
      <p:sp>
        <p:nvSpPr>
          <p:cNvPr id="9" name="PlaceHolder 8"/>
          <p:cNvSpPr>
            <a:spLocks noGrp="1"/>
          </p:cNvSpPr>
          <p:nvPr>
            <p:ph type="dt" idx="55"/>
          </p:nvPr>
        </p:nvSpPr>
        <p:spPr/>
        <p:txBody>
          <a:bodyPr/>
          <a:p>
            <a:r>
              <a:rPr lang="en-US"/>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Default___">
    <p:spTree>
      <p:nvGrpSpPr>
        <p:cNvPr id="1" name=""/>
        <p:cNvGrpSpPr/>
        <p:nvPr/>
      </p:nvGrpSpPr>
      <p:grpSpPr>
        <a:xfrm>
          <a:off x="0" y="0"/>
          <a:ext cx="0" cy="0"/>
          <a:chOff x="0" y="0"/>
          <a:chExt cx="0" cy="0"/>
        </a:xfrm>
      </p:grpSpPr>
      <p:sp>
        <p:nvSpPr>
          <p:cNvPr id="241"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42" name="PlaceHolder 2"/>
          <p:cNvSpPr>
            <a:spLocks noGrp="1"/>
          </p:cNvSpPr>
          <p:nvPr>
            <p:ph/>
          </p:nvPr>
        </p:nvSpPr>
        <p:spPr>
          <a:xfrm>
            <a:off x="50400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43" name="PlaceHolder 3"/>
          <p:cNvSpPr>
            <a:spLocks noGrp="1"/>
          </p:cNvSpPr>
          <p:nvPr>
            <p:ph/>
          </p:nvPr>
        </p:nvSpPr>
        <p:spPr>
          <a:xfrm>
            <a:off x="5152320" y="132588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44" name="PlaceHolder 4"/>
          <p:cNvSpPr>
            <a:spLocks noGrp="1"/>
          </p:cNvSpPr>
          <p:nvPr>
            <p:ph/>
          </p:nvPr>
        </p:nvSpPr>
        <p:spPr>
          <a:xfrm>
            <a:off x="50400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45" name="PlaceHolder 5"/>
          <p:cNvSpPr>
            <a:spLocks noGrp="1"/>
          </p:cNvSpPr>
          <p:nvPr>
            <p:ph/>
          </p:nvPr>
        </p:nvSpPr>
        <p:spPr>
          <a:xfrm>
            <a:off x="5152320" y="3043440"/>
            <a:ext cx="4426560" cy="156816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Otsikko ja 1 palsta_">
    <p:spTree>
      <p:nvGrpSpPr>
        <p:cNvPr id="1" name=""/>
        <p:cNvGrpSpPr/>
        <p:nvPr/>
      </p:nvGrpSpPr>
      <p:grpSpPr>
        <a:xfrm>
          <a:off x="0" y="0"/>
          <a:ext cx="0" cy="0"/>
          <a:chOff x="0" y="0"/>
          <a:chExt cx="0" cy="0"/>
        </a:xfrm>
      </p:grpSpPr>
      <p:sp>
        <p:nvSpPr>
          <p:cNvPr id="253"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54"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55"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ftr" idx="59"/>
          </p:nvPr>
        </p:nvSpPr>
        <p:spPr/>
        <p:txBody>
          <a:bodyPr/>
          <a:p>
            <a:r>
              <a:t>Footer</a:t>
            </a:r>
          </a:p>
        </p:txBody>
      </p:sp>
      <p:sp>
        <p:nvSpPr>
          <p:cNvPr id="6" name="PlaceHolder 5"/>
          <p:cNvSpPr>
            <a:spLocks noGrp="1"/>
          </p:cNvSpPr>
          <p:nvPr>
            <p:ph type="sldNum" idx="60"/>
          </p:nvPr>
        </p:nvSpPr>
        <p:spPr/>
        <p:txBody>
          <a:bodyPr/>
          <a:p>
            <a:fld id="{73FD8BF7-A289-40B9-9008-F486E6C5ECA2}" type="slidenum">
              <a:t>&lt;#&gt;</a:t>
            </a:fld>
          </a:p>
        </p:txBody>
      </p:sp>
      <p:sp>
        <p:nvSpPr>
          <p:cNvPr id="7" name="PlaceHolder 6"/>
          <p:cNvSpPr>
            <a:spLocks noGrp="1"/>
          </p:cNvSpPr>
          <p:nvPr>
            <p:ph type="dt" idx="58"/>
          </p:nvPr>
        </p:nvSpPr>
        <p:spPr/>
        <p:txBody>
          <a:bodyPr/>
          <a:p>
            <a:r>
              <a:rPr lang="en-US"/>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_">
    <p:spTree>
      <p:nvGrpSpPr>
        <p:cNvPr id="1" name=""/>
        <p:cNvGrpSpPr/>
        <p:nvPr/>
      </p:nvGrpSpPr>
      <p:grpSpPr>
        <a:xfrm>
          <a:off x="0" y="0"/>
          <a:ext cx="0" cy="0"/>
          <a:chOff x="0" y="0"/>
          <a:chExt cx="0" cy="0"/>
        </a:xfrm>
      </p:grpSpPr>
      <p:sp>
        <p:nvSpPr>
          <p:cNvPr id="25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59"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60"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__">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16"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Oletus_">
    <p:spTree>
      <p:nvGrpSpPr>
        <p:cNvPr id="1" name=""/>
        <p:cNvGrpSpPr/>
        <p:nvPr/>
      </p:nvGrpSpPr>
      <p:grpSpPr>
        <a:xfrm>
          <a:off x="0" y="0"/>
          <a:ext cx="0" cy="0"/>
          <a:chOff x="0" y="0"/>
          <a:chExt cx="0" cy="0"/>
        </a:xfrm>
      </p:grpSpPr>
      <p:sp>
        <p:nvSpPr>
          <p:cNvPr id="266"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67"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68"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ftr" idx="62"/>
          </p:nvPr>
        </p:nvSpPr>
        <p:spPr/>
        <p:txBody>
          <a:bodyPr/>
          <a:p>
            <a:r>
              <a:t>Footer</a:t>
            </a:r>
          </a:p>
        </p:txBody>
      </p:sp>
      <p:sp>
        <p:nvSpPr>
          <p:cNvPr id="6" name="PlaceHolder 5"/>
          <p:cNvSpPr>
            <a:spLocks noGrp="1"/>
          </p:cNvSpPr>
          <p:nvPr>
            <p:ph type="sldNum" idx="63"/>
          </p:nvPr>
        </p:nvSpPr>
        <p:spPr/>
        <p:txBody>
          <a:bodyPr/>
          <a:p>
            <a:fld id="{AAC182FC-4505-4C4C-8A47-B93D700DEDD4}" type="slidenum">
              <a:t>&lt;#&gt;</a:t>
            </a:fld>
          </a:p>
        </p:txBody>
      </p:sp>
      <p:sp>
        <p:nvSpPr>
          <p:cNvPr id="7" name="PlaceHolder 6"/>
          <p:cNvSpPr>
            <a:spLocks noGrp="1"/>
          </p:cNvSpPr>
          <p:nvPr>
            <p:ph type="dt" idx="61"/>
          </p:nvPr>
        </p:nvSpPr>
        <p:spPr/>
        <p:txBody>
          <a:bodyPr/>
          <a:p>
            <a:r>
              <a:rPr lang="en-US"/>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Slide_">
    <p:spTree>
      <p:nvGrpSpPr>
        <p:cNvPr id="1" name=""/>
        <p:cNvGrpSpPr/>
        <p:nvPr/>
      </p:nvGrpSpPr>
      <p:grpSpPr>
        <a:xfrm>
          <a:off x="0" y="0"/>
          <a:ext cx="0" cy="0"/>
          <a:chOff x="0" y="0"/>
          <a:chExt cx="0" cy="0"/>
        </a:xfrm>
      </p:grpSpPr>
      <p:sp>
        <p:nvSpPr>
          <p:cNvPr id="274"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75"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76"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ftr" idx="65"/>
          </p:nvPr>
        </p:nvSpPr>
        <p:spPr/>
        <p:txBody>
          <a:bodyPr/>
          <a:p>
            <a:r>
              <a:t>Footer</a:t>
            </a:r>
          </a:p>
        </p:txBody>
      </p:sp>
      <p:sp>
        <p:nvSpPr>
          <p:cNvPr id="6" name="PlaceHolder 5"/>
          <p:cNvSpPr>
            <a:spLocks noGrp="1"/>
          </p:cNvSpPr>
          <p:nvPr>
            <p:ph type="sldNum" idx="66"/>
          </p:nvPr>
        </p:nvSpPr>
        <p:spPr/>
        <p:txBody>
          <a:bodyPr/>
          <a:p>
            <a:fld id="{D4DC074F-0510-4570-94E6-08C038D46BD9}" type="slidenum">
              <a:t>&lt;#&gt;</a:t>
            </a:fld>
          </a:p>
        </p:txBody>
      </p:sp>
      <p:sp>
        <p:nvSpPr>
          <p:cNvPr id="7" name="PlaceHolder 6"/>
          <p:cNvSpPr>
            <a:spLocks noGrp="1"/>
          </p:cNvSpPr>
          <p:nvPr>
            <p:ph type="dt" idx="64"/>
          </p:nvPr>
        </p:nvSpPr>
        <p:spPr/>
        <p:txBody>
          <a:bodyPr/>
          <a:p>
            <a:r>
              <a:rPr lang="en-US"/>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
    <p:spTree>
      <p:nvGrpSpPr>
        <p:cNvPr id="1" name=""/>
        <p:cNvGrpSpPr/>
        <p:nvPr/>
      </p:nvGrpSpPr>
      <p:grpSpPr>
        <a:xfrm>
          <a:off x="0" y="0"/>
          <a:ext cx="0" cy="0"/>
          <a:chOff x="0" y="0"/>
          <a:chExt cx="0" cy="0"/>
        </a:xfrm>
      </p:grpSpPr>
      <p:sp>
        <p:nvSpPr>
          <p:cNvPr id="28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81"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82"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sldNum" idx="67"/>
          </p:nvPr>
        </p:nvSpPr>
        <p:spPr/>
        <p:txBody>
          <a:bodyPr/>
          <a:p>
            <a:fld id="{53432299-46DE-4717-9F69-D9BC1676196A}" type="slidenum">
              <a:t>&lt;#&gt;</a:t>
            </a:fld>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1_Title Only">
    <p:spTree>
      <p:nvGrpSpPr>
        <p:cNvPr id="1" name=""/>
        <p:cNvGrpSpPr/>
        <p:nvPr/>
      </p:nvGrpSpPr>
      <p:grpSpPr>
        <a:xfrm>
          <a:off x="0" y="0"/>
          <a:ext cx="0" cy="0"/>
          <a:chOff x="0" y="0"/>
          <a:chExt cx="0" cy="0"/>
        </a:xfrm>
      </p:grpSpPr>
      <p:sp>
        <p:nvSpPr>
          <p:cNvPr id="28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86"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87"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____">
    <p:spTree>
      <p:nvGrpSpPr>
        <p:cNvPr id="1" name=""/>
        <p:cNvGrpSpPr/>
        <p:nvPr/>
      </p:nvGrpSpPr>
      <p:grpSpPr>
        <a:xfrm>
          <a:off x="0" y="0"/>
          <a:ext cx="0" cy="0"/>
          <a:chOff x="0" y="0"/>
          <a:chExt cx="0" cy="0"/>
        </a:xfrm>
      </p:grpSpPr>
      <p:sp>
        <p:nvSpPr>
          <p:cNvPr id="29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91"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92"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___">
    <p:spTree>
      <p:nvGrpSpPr>
        <p:cNvPr id="1" name=""/>
        <p:cNvGrpSpPr/>
        <p:nvPr/>
      </p:nvGrpSpPr>
      <p:grpSpPr>
        <a:xfrm>
          <a:off x="0" y="0"/>
          <a:ext cx="0" cy="0"/>
          <a:chOff x="0" y="0"/>
          <a:chExt cx="0" cy="0"/>
        </a:xfrm>
      </p:grpSpPr>
      <p:sp>
        <p:nvSpPr>
          <p:cNvPr id="29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96"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297"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__">
    <p:spTree>
      <p:nvGrpSpPr>
        <p:cNvPr id="1" name=""/>
        <p:cNvGrpSpPr/>
        <p:nvPr/>
      </p:nvGrpSpPr>
      <p:grpSpPr>
        <a:xfrm>
          <a:off x="0" y="0"/>
          <a:ext cx="0" cy="0"/>
          <a:chOff x="0" y="0"/>
          <a:chExt cx="0" cy="0"/>
        </a:xfrm>
      </p:grpSpPr>
      <p:sp>
        <p:nvSpPr>
          <p:cNvPr id="30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01"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02"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Blank___">
    <p:spTree>
      <p:nvGrpSpPr>
        <p:cNvPr id="1" name=""/>
        <p:cNvGrpSpPr/>
        <p:nvPr/>
      </p:nvGrpSpPr>
      <p:grpSpPr>
        <a:xfrm>
          <a:off x="0" y="0"/>
          <a:ext cx="0" cy="0"/>
          <a:chOff x="0" y="0"/>
          <a:chExt cx="0" cy="0"/>
        </a:xfrm>
      </p:grpSpPr>
      <p:sp>
        <p:nvSpPr>
          <p:cNvPr id="30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09"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10"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ftr" idx="69"/>
          </p:nvPr>
        </p:nvSpPr>
        <p:spPr/>
        <p:txBody>
          <a:bodyPr/>
          <a:p>
            <a:r>
              <a:t>Footer</a:t>
            </a:r>
          </a:p>
        </p:txBody>
      </p:sp>
      <p:sp>
        <p:nvSpPr>
          <p:cNvPr id="6" name="PlaceHolder 5"/>
          <p:cNvSpPr>
            <a:spLocks noGrp="1"/>
          </p:cNvSpPr>
          <p:nvPr>
            <p:ph type="sldNum" idx="70"/>
          </p:nvPr>
        </p:nvSpPr>
        <p:spPr/>
        <p:txBody>
          <a:bodyPr/>
          <a:p>
            <a:fld id="{34DB7C77-7943-47DB-AB89-B6B24A6E904E}" type="slidenum">
              <a:t>&lt;#&gt;</a:t>
            </a:fld>
          </a:p>
        </p:txBody>
      </p:sp>
      <p:sp>
        <p:nvSpPr>
          <p:cNvPr id="7" name="PlaceHolder 6"/>
          <p:cNvSpPr>
            <a:spLocks noGrp="1"/>
          </p:cNvSpPr>
          <p:nvPr>
            <p:ph type="dt" idx="68"/>
          </p:nvPr>
        </p:nvSpPr>
        <p:spPr/>
        <p:txBody>
          <a:bodyPr/>
          <a:p>
            <a:r>
              <a:rPr lang="en-US"/>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__">
    <p:spTree>
      <p:nvGrpSpPr>
        <p:cNvPr id="1" name=""/>
        <p:cNvGrpSpPr/>
        <p:nvPr/>
      </p:nvGrpSpPr>
      <p:grpSpPr>
        <a:xfrm>
          <a:off x="0" y="0"/>
          <a:ext cx="0" cy="0"/>
          <a:chOff x="0" y="0"/>
          <a:chExt cx="0" cy="0"/>
        </a:xfrm>
      </p:grpSpPr>
      <p:sp>
        <p:nvSpPr>
          <p:cNvPr id="2" name="PlaceHolder 1"/>
          <p:cNvSpPr>
            <a:spLocks noGrp="1"/>
          </p:cNvSpPr>
          <p:nvPr>
            <p:ph type="ftr" idx="69"/>
          </p:nvPr>
        </p:nvSpPr>
        <p:spPr/>
        <p:txBody>
          <a:bodyPr/>
          <a:p>
            <a:r>
              <a:t>Footer</a:t>
            </a:r>
          </a:p>
        </p:txBody>
      </p:sp>
      <p:sp>
        <p:nvSpPr>
          <p:cNvPr id="3" name="PlaceHolder 2"/>
          <p:cNvSpPr>
            <a:spLocks noGrp="1"/>
          </p:cNvSpPr>
          <p:nvPr>
            <p:ph type="sldNum" idx="70"/>
          </p:nvPr>
        </p:nvSpPr>
        <p:spPr/>
        <p:txBody>
          <a:bodyPr/>
          <a:p>
            <a:fld id="{3AC6C22B-08B6-4973-8AE9-FE74B50185EC}" type="slidenum">
              <a:t>&lt;#&gt;</a:t>
            </a:fld>
          </a:p>
        </p:txBody>
      </p:sp>
      <p:sp>
        <p:nvSpPr>
          <p:cNvPr id="4" name="PlaceHolder 3"/>
          <p:cNvSpPr>
            <a:spLocks noGrp="1"/>
          </p:cNvSpPr>
          <p:nvPr>
            <p:ph type="dt" idx="68"/>
          </p:nvPr>
        </p:nvSpPr>
        <p:spPr/>
        <p:txBody>
          <a:bodyPr/>
          <a:p>
            <a:r>
              <a:rPr lang="en-US"/>
              <a:t/>
            </a: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Slide__">
    <p:spTree>
      <p:nvGrpSpPr>
        <p:cNvPr id="1" name=""/>
        <p:cNvGrpSpPr/>
        <p:nvPr/>
      </p:nvGrpSpPr>
      <p:grpSpPr>
        <a:xfrm>
          <a:off x="0" y="0"/>
          <a:ext cx="0" cy="0"/>
          <a:chOff x="0" y="0"/>
          <a:chExt cx="0" cy="0"/>
        </a:xfrm>
      </p:grpSpPr>
      <p:sp>
        <p:nvSpPr>
          <p:cNvPr id="31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16"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17"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23"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C2F2A9A6-6B54-4F84-B364-E39B322A0925}" type="slidenum">
              <a:t>&lt;#&gt;</a:t>
            </a:fld>
          </a:p>
        </p:txBody>
      </p:sp>
      <p:sp>
        <p:nvSpPr>
          <p:cNvPr id="6" name="PlaceHolder 5"/>
          <p:cNvSpPr>
            <a:spLocks noGrp="1"/>
          </p:cNvSpPr>
          <p:nvPr>
            <p:ph type="dt" idx="4"/>
          </p:nvPr>
        </p:nvSpPr>
        <p:spPr/>
        <p:txBody>
          <a:bodyPr/>
          <a:p>
            <a:r>
              <a:rPr lang="en-US"/>
              <a:t/>
            </a: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_____">
    <p:spTree>
      <p:nvGrpSpPr>
        <p:cNvPr id="1" name=""/>
        <p:cNvGrpSpPr/>
        <p:nvPr/>
      </p:nvGrpSpPr>
      <p:grpSpPr>
        <a:xfrm>
          <a:off x="0" y="0"/>
          <a:ext cx="0" cy="0"/>
          <a:chOff x="0" y="0"/>
          <a:chExt cx="0" cy="0"/>
        </a:xfrm>
      </p:grpSpPr>
      <p:sp>
        <p:nvSpPr>
          <p:cNvPr id="32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21"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22"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Blank Slide___">
    <p:spTree>
      <p:nvGrpSpPr>
        <p:cNvPr id="1" name=""/>
        <p:cNvGrpSpPr/>
        <p:nvPr/>
      </p:nvGrpSpPr>
      <p:grpSpPr>
        <a:xfrm>
          <a:off x="0" y="0"/>
          <a:ext cx="0" cy="0"/>
          <a:chOff x="0" y="0"/>
          <a:chExt cx="0" cy="0"/>
        </a:xfrm>
      </p:grpSpPr>
      <p:sp>
        <p:nvSpPr>
          <p:cNvPr id="32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26"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27"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Blank Slide____">
    <p:spTree>
      <p:nvGrpSpPr>
        <p:cNvPr id="1" name=""/>
        <p:cNvGrpSpPr/>
        <p:nvPr/>
      </p:nvGrpSpPr>
      <p:grpSpPr>
        <a:xfrm>
          <a:off x="0" y="0"/>
          <a:ext cx="0" cy="0"/>
          <a:chOff x="0" y="0"/>
          <a:chExt cx="0" cy="0"/>
        </a:xfrm>
      </p:grpSpPr>
      <p:sp>
        <p:nvSpPr>
          <p:cNvPr id="33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31"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32"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Blank____">
    <p:spTree>
      <p:nvGrpSpPr>
        <p:cNvPr id="1" name=""/>
        <p:cNvGrpSpPr/>
        <p:nvPr/>
      </p:nvGrpSpPr>
      <p:grpSpPr>
        <a:xfrm>
          <a:off x="0" y="0"/>
          <a:ext cx="0" cy="0"/>
          <a:chOff x="0" y="0"/>
          <a:chExt cx="0" cy="0"/>
        </a:xfrm>
      </p:grpSpPr>
      <p:sp>
        <p:nvSpPr>
          <p:cNvPr id="33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39"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40"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ftr" idx="72"/>
          </p:nvPr>
        </p:nvSpPr>
        <p:spPr/>
        <p:txBody>
          <a:bodyPr/>
          <a:p>
            <a:r>
              <a:t>Footer</a:t>
            </a:r>
          </a:p>
        </p:txBody>
      </p:sp>
      <p:sp>
        <p:nvSpPr>
          <p:cNvPr id="6" name="PlaceHolder 5"/>
          <p:cNvSpPr>
            <a:spLocks noGrp="1"/>
          </p:cNvSpPr>
          <p:nvPr>
            <p:ph type="sldNum" idx="73"/>
          </p:nvPr>
        </p:nvSpPr>
        <p:spPr/>
        <p:txBody>
          <a:bodyPr/>
          <a:p>
            <a:fld id="{B37577DC-A9E8-4A54-93FC-43C890BD54CE}" type="slidenum">
              <a:t>&lt;#&gt;</a:t>
            </a:fld>
          </a:p>
        </p:txBody>
      </p:sp>
      <p:sp>
        <p:nvSpPr>
          <p:cNvPr id="7" name="PlaceHolder 6"/>
          <p:cNvSpPr>
            <a:spLocks noGrp="1"/>
          </p:cNvSpPr>
          <p:nvPr>
            <p:ph type="dt" idx="71"/>
          </p:nvPr>
        </p:nvSpPr>
        <p:spPr/>
        <p:txBody>
          <a:bodyPr/>
          <a:p>
            <a:r>
              <a:rPr lang="en-US"/>
              <a:t/>
            </a: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__">
    <p:spTree>
      <p:nvGrpSpPr>
        <p:cNvPr id="1" name=""/>
        <p:cNvGrpSpPr/>
        <p:nvPr/>
      </p:nvGrpSpPr>
      <p:grpSpPr>
        <a:xfrm>
          <a:off x="0" y="0"/>
          <a:ext cx="0" cy="0"/>
          <a:chOff x="0" y="0"/>
          <a:chExt cx="0" cy="0"/>
        </a:xfrm>
      </p:grpSpPr>
      <p:sp>
        <p:nvSpPr>
          <p:cNvPr id="343"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44"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45"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Otsikko ja 1 palsta__">
    <p:spTree>
      <p:nvGrpSpPr>
        <p:cNvPr id="1" name=""/>
        <p:cNvGrpSpPr/>
        <p:nvPr/>
      </p:nvGrpSpPr>
      <p:grpSpPr>
        <a:xfrm>
          <a:off x="0" y="0"/>
          <a:ext cx="0" cy="0"/>
          <a:chOff x="0" y="0"/>
          <a:chExt cx="0" cy="0"/>
        </a:xfrm>
      </p:grpSpPr>
      <p:sp>
        <p:nvSpPr>
          <p:cNvPr id="353"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54"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55"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ftr" idx="75"/>
          </p:nvPr>
        </p:nvSpPr>
        <p:spPr/>
        <p:txBody>
          <a:bodyPr/>
          <a:p>
            <a:r>
              <a:t>Footer</a:t>
            </a:r>
          </a:p>
        </p:txBody>
      </p:sp>
      <p:sp>
        <p:nvSpPr>
          <p:cNvPr id="6" name="PlaceHolder 5"/>
          <p:cNvSpPr>
            <a:spLocks noGrp="1"/>
          </p:cNvSpPr>
          <p:nvPr>
            <p:ph type="sldNum" idx="76"/>
          </p:nvPr>
        </p:nvSpPr>
        <p:spPr/>
        <p:txBody>
          <a:bodyPr/>
          <a:p>
            <a:fld id="{6CDC33F2-C7FC-4C23-A0CF-C46B82BA6DE3}" type="slidenum">
              <a:t>&lt;#&gt;</a:t>
            </a:fld>
          </a:p>
        </p:txBody>
      </p:sp>
      <p:sp>
        <p:nvSpPr>
          <p:cNvPr id="7" name="PlaceHolder 6"/>
          <p:cNvSpPr>
            <a:spLocks noGrp="1"/>
          </p:cNvSpPr>
          <p:nvPr>
            <p:ph type="dt" idx="74"/>
          </p:nvPr>
        </p:nvSpPr>
        <p:spPr/>
        <p:txBody>
          <a:bodyPr/>
          <a:p>
            <a:r>
              <a:rPr lang="en-US"/>
              <a:t/>
            </a: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Oletus__">
    <p:spTree>
      <p:nvGrpSpPr>
        <p:cNvPr id="1" name=""/>
        <p:cNvGrpSpPr/>
        <p:nvPr/>
      </p:nvGrpSpPr>
      <p:grpSpPr>
        <a:xfrm>
          <a:off x="0" y="0"/>
          <a:ext cx="0" cy="0"/>
          <a:chOff x="0" y="0"/>
          <a:chExt cx="0" cy="0"/>
        </a:xfrm>
      </p:grpSpPr>
      <p:sp>
        <p:nvSpPr>
          <p:cNvPr id="361"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62"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63"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ftr" idx="78"/>
          </p:nvPr>
        </p:nvSpPr>
        <p:spPr/>
        <p:txBody>
          <a:bodyPr/>
          <a:p>
            <a:r>
              <a:t>Footer</a:t>
            </a:r>
          </a:p>
        </p:txBody>
      </p:sp>
      <p:sp>
        <p:nvSpPr>
          <p:cNvPr id="6" name="PlaceHolder 5"/>
          <p:cNvSpPr>
            <a:spLocks noGrp="1"/>
          </p:cNvSpPr>
          <p:nvPr>
            <p:ph type="sldNum" idx="79"/>
          </p:nvPr>
        </p:nvSpPr>
        <p:spPr/>
        <p:txBody>
          <a:bodyPr/>
          <a:p>
            <a:fld id="{1E30A0E9-43C6-4DB9-ADC6-F59FB729FC8C}" type="slidenum">
              <a:t>&lt;#&gt;</a:t>
            </a:fld>
          </a:p>
        </p:txBody>
      </p:sp>
      <p:sp>
        <p:nvSpPr>
          <p:cNvPr id="7" name="PlaceHolder 6"/>
          <p:cNvSpPr>
            <a:spLocks noGrp="1"/>
          </p:cNvSpPr>
          <p:nvPr>
            <p:ph type="dt" idx="77"/>
          </p:nvPr>
        </p:nvSpPr>
        <p:spPr/>
        <p:txBody>
          <a:bodyPr/>
          <a:p>
            <a:r>
              <a:rPr lang="en-US"/>
              <a:t/>
            </a: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69"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70"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sldNum" idx="80"/>
          </p:nvPr>
        </p:nvSpPr>
        <p:spPr/>
        <p:txBody>
          <a:bodyPr/>
          <a:p>
            <a:fld id="{F6C9B360-CD3C-437B-AEF7-E00F28E61DB7}" type="slidenum">
              <a:t>&lt;#&gt;</a:t>
            </a:fld>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_">
    <p:spTree>
      <p:nvGrpSpPr>
        <p:cNvPr id="1" name=""/>
        <p:cNvGrpSpPr/>
        <p:nvPr/>
      </p:nvGrpSpPr>
      <p:grpSpPr>
        <a:xfrm>
          <a:off x="0" y="0"/>
          <a:ext cx="0" cy="0"/>
          <a:chOff x="0" y="0"/>
          <a:chExt cx="0" cy="0"/>
        </a:xfrm>
      </p:grpSpPr>
      <p:sp>
        <p:nvSpPr>
          <p:cNvPr id="37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76" name="PlaceHolder 2"/>
          <p:cNvSpPr>
            <a:spLocks noGrp="1"/>
          </p:cNvSpPr>
          <p:nvPr>
            <p:ph/>
          </p:nvPr>
        </p:nvSpPr>
        <p:spPr>
          <a:xfrm>
            <a:off x="50400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377" name="PlaceHolder 3"/>
          <p:cNvSpPr>
            <a:spLocks noGrp="1"/>
          </p:cNvSpPr>
          <p:nvPr>
            <p:ph/>
          </p:nvPr>
        </p:nvSpPr>
        <p:spPr>
          <a:xfrm>
            <a:off x="5152320" y="1325880"/>
            <a:ext cx="442656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5" name="PlaceHolder 4"/>
          <p:cNvSpPr>
            <a:spLocks noGrp="1"/>
          </p:cNvSpPr>
          <p:nvPr>
            <p:ph type="sldNum" idx="81"/>
          </p:nvPr>
        </p:nvSpPr>
        <p:spPr/>
        <p:txBody>
          <a:bodyPr/>
          <a:p>
            <a:fld id="{1E053C13-BF80-431B-8582-88E3F7C67D46}" type="slidenum">
              <a:t>&lt;#&gt;</a:t>
            </a:fld>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0"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446CC107-D2B6-4535-90C1-7ADE50789A9E}" type="slidenum">
              <a:t>&lt;#&gt;</a:t>
            </a:fld>
          </a:p>
        </p:txBody>
      </p:sp>
      <p:sp>
        <p:nvSpPr>
          <p:cNvPr id="6" name="PlaceHolder 5"/>
          <p:cNvSpPr>
            <a:spLocks noGrp="1"/>
          </p:cNvSpPr>
          <p:nvPr>
            <p:ph type="dt" idx="7"/>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Blank_">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37"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11"/>
          </p:nvPr>
        </p:nvSpPr>
        <p:spPr/>
        <p:txBody>
          <a:bodyPr/>
          <a:p>
            <a:r>
              <a:t>Footer</a:t>
            </a:r>
          </a:p>
        </p:txBody>
      </p:sp>
      <p:sp>
        <p:nvSpPr>
          <p:cNvPr id="5" name="PlaceHolder 4"/>
          <p:cNvSpPr>
            <a:spLocks noGrp="1"/>
          </p:cNvSpPr>
          <p:nvPr>
            <p:ph type="sldNum" idx="12"/>
          </p:nvPr>
        </p:nvSpPr>
        <p:spPr/>
        <p:txBody>
          <a:bodyPr/>
          <a:p>
            <a:fld id="{413463DA-C92C-4465-87E5-7313ABC77AB1}" type="slidenum">
              <a:t>&lt;#&gt;</a:t>
            </a:fld>
          </a:p>
        </p:txBody>
      </p:sp>
      <p:sp>
        <p:nvSpPr>
          <p:cNvPr id="6" name="PlaceHolder 5"/>
          <p:cNvSpPr>
            <a:spLocks noGrp="1"/>
          </p:cNvSpPr>
          <p:nvPr>
            <p:ph type="dt" idx="10"/>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and Content_">
    <p:spTree>
      <p:nvGrpSpPr>
        <p:cNvPr id="1" name=""/>
        <p:cNvGrpSpPr/>
        <p:nvPr/>
      </p:nvGrpSpPr>
      <p:grpSpPr>
        <a:xfrm>
          <a:off x="0" y="0"/>
          <a:ext cx="0" cy="0"/>
          <a:chOff x="0" y="0"/>
          <a:chExt cx="0" cy="0"/>
        </a:xfrm>
      </p:grpSpPr>
      <p:sp>
        <p:nvSpPr>
          <p:cNvPr id="43"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44"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14"/>
          </p:nvPr>
        </p:nvSpPr>
        <p:spPr/>
        <p:txBody>
          <a:bodyPr/>
          <a:p>
            <a:r>
              <a:t>Footer</a:t>
            </a:r>
          </a:p>
        </p:txBody>
      </p:sp>
      <p:sp>
        <p:nvSpPr>
          <p:cNvPr id="5" name="PlaceHolder 4"/>
          <p:cNvSpPr>
            <a:spLocks noGrp="1"/>
          </p:cNvSpPr>
          <p:nvPr>
            <p:ph type="sldNum" idx="15"/>
          </p:nvPr>
        </p:nvSpPr>
        <p:spPr/>
        <p:txBody>
          <a:bodyPr/>
          <a:p>
            <a:fld id="{CF090899-BC22-444B-B107-9B0AFA2DB413}" type="slidenum">
              <a:t>&lt;#&gt;</a:t>
            </a:fld>
          </a:p>
        </p:txBody>
      </p:sp>
      <p:sp>
        <p:nvSpPr>
          <p:cNvPr id="6" name="PlaceHolder 5"/>
          <p:cNvSpPr>
            <a:spLocks noGrp="1"/>
          </p:cNvSpPr>
          <p:nvPr>
            <p:ph type="dt" idx="1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endParaRPr b="0" lang="en-US" sz="3630" spc="-1" strike="noStrike">
              <a:solidFill>
                <a:srgbClr val="000000"/>
              </a:solidFill>
              <a:latin typeface="Arial"/>
            </a:endParaRPr>
          </a:p>
        </p:txBody>
      </p:sp>
      <p:sp>
        <p:nvSpPr>
          <p:cNvPr id="51" name="PlaceHolder 2"/>
          <p:cNvSpPr>
            <a:spLocks noGrp="1"/>
          </p:cNvSpPr>
          <p:nvPr>
            <p:ph/>
          </p:nvPr>
        </p:nvSpPr>
        <p:spPr>
          <a:xfrm>
            <a:off x="504000" y="1325880"/>
            <a:ext cx="9071280" cy="3288240"/>
          </a:xfrm>
          <a:prstGeom prst="rect">
            <a:avLst/>
          </a:prstGeom>
          <a:noFill/>
          <a:ln w="0">
            <a:noFill/>
          </a:ln>
        </p:spPr>
        <p:txBody>
          <a:bodyPr lIns="0" rIns="0" tIns="0" bIns="0" anchor="t">
            <a:normAutofit/>
          </a:bodyPr>
          <a:p>
            <a:pPr indent="0">
              <a:spcBef>
                <a:spcPts val="1162"/>
              </a:spcBef>
              <a:buNone/>
            </a:pPr>
            <a:endParaRPr b="0" lang="en-US" sz="2640" spc="-1" strike="noStrike">
              <a:solidFill>
                <a:srgbClr val="000000"/>
              </a:solidFill>
              <a:latin typeface="Arial"/>
            </a:endParaRPr>
          </a:p>
        </p:txBody>
      </p:sp>
      <p:sp>
        <p:nvSpPr>
          <p:cNvPr id="4" name="PlaceHolder 3"/>
          <p:cNvSpPr>
            <a:spLocks noGrp="1"/>
          </p:cNvSpPr>
          <p:nvPr>
            <p:ph type="ftr" idx="17"/>
          </p:nvPr>
        </p:nvSpPr>
        <p:spPr/>
        <p:txBody>
          <a:bodyPr/>
          <a:p>
            <a:r>
              <a:t>Footer</a:t>
            </a:r>
          </a:p>
        </p:txBody>
      </p:sp>
      <p:sp>
        <p:nvSpPr>
          <p:cNvPr id="5" name="PlaceHolder 4"/>
          <p:cNvSpPr>
            <a:spLocks noGrp="1"/>
          </p:cNvSpPr>
          <p:nvPr>
            <p:ph type="sldNum" idx="18"/>
          </p:nvPr>
        </p:nvSpPr>
        <p:spPr/>
        <p:txBody>
          <a:bodyPr/>
          <a:p>
            <a:fld id="{583D860B-AEB7-4736-8CEF-A41DBD0FD951}" type="slidenum">
              <a:t>&lt;#&gt;</a:t>
            </a:fld>
          </a:p>
        </p:txBody>
      </p:sp>
      <p:sp>
        <p:nvSpPr>
          <p:cNvPr id="6" name="PlaceHolder 5"/>
          <p:cNvSpPr>
            <a:spLocks noGrp="1"/>
          </p:cNvSpPr>
          <p:nvPr>
            <p:ph type="dt" idx="16"/>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1.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xml"/><Relationship Id="rId3" Type="http://schemas.openxmlformats.org/officeDocument/2006/relationships/slideLayout" Target="../slideLayouts/slideLayout15.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6.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7.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19.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20.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21.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2.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3.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4.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5.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6.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7.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8.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9.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30.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31.xml"/><Relationship Id="rId3" Type="http://schemas.openxmlformats.org/officeDocument/2006/relationships/slideLayout" Target="../slideLayouts/slideLayout3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4.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3.xml"/><Relationship Id="rId3" Type="http://schemas.openxmlformats.org/officeDocument/2006/relationships/slideLayout" Target="../slideLayouts/slideLayout34.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5.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6.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7.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38.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9.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40.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41.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42.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4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5.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4.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slideLayout" Target="../slideLayouts/slideLayout45.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slideLayout" Target="../slideLayouts/slideLayout46.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7.xml"/><Relationship Id="rId3" Type="http://schemas.openxmlformats.org/officeDocument/2006/relationships/slideLayout" Target="../slideLayouts/slideLayout48.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9.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slideLayout" Target="../slideLayouts/slideLayout50.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51.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52.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slideLayout" Target="../slideLayouts/slideLayout53.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slideLayout" Target="../slideLayouts/slideLayout5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6.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slideLayout" Target="../slideLayouts/slideLayout55.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slideLayout" Target="../slideLayouts/slideLayout56.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slideLayout" Target="../slideLayouts/slideLayout57.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slideLayout" Target="../slideLayouts/slideLayout58.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7.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8.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9.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300" spc="-1" strike="noStrike">
                <a:solidFill>
                  <a:srgbClr val="000000"/>
                </a:solidFill>
                <a:latin typeface="Arial"/>
              </a:rPr>
              <a:t>Click to edit </a:t>
            </a:r>
            <a:r>
              <a:rPr b="0" lang="en-US" sz="3300" spc="-1" strike="noStrike">
                <a:solidFill>
                  <a:srgbClr val="000000"/>
                </a:solidFill>
                <a:latin typeface="Arial"/>
              </a:rPr>
              <a:t>the title text </a:t>
            </a:r>
            <a:r>
              <a:rPr b="0" lang="en-US" sz="3300" spc="-1" strike="noStrike">
                <a:solidFill>
                  <a:srgbClr val="000000"/>
                </a:solidFill>
                <a:latin typeface="Arial"/>
              </a:rPr>
              <a:t>format</a:t>
            </a:r>
            <a:endParaRPr b="0" lang="en-US" sz="3300" spc="-1" strike="noStrike">
              <a:solidFill>
                <a:srgbClr val="000000"/>
              </a:solidFill>
              <a:latin typeface="Arial"/>
            </a:endParaRPr>
          </a:p>
        </p:txBody>
      </p:sp>
      <p:sp>
        <p:nvSpPr>
          <p:cNvPr id="1"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Aft>
                <a:spcPts val="1054"/>
              </a:spcAft>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Aft>
                <a:spcPts val="848"/>
              </a:spcAft>
              <a:buClr>
                <a:srgbClr val="000000"/>
              </a:buClr>
              <a:buSzPct val="75000"/>
              <a:buFont typeface="Symbol" charset="2"/>
              <a:buChar char=""/>
            </a:pPr>
            <a:r>
              <a:rPr b="0" lang="en-US" sz="2100" spc="-1" strike="noStrike">
                <a:solidFill>
                  <a:srgbClr val="000000"/>
                </a:solidFill>
                <a:latin typeface="Arial"/>
              </a:rPr>
              <a:t>Second Outline Level</a:t>
            </a:r>
            <a:endParaRPr b="0" lang="en-US" sz="2100" spc="-1" strike="noStrike">
              <a:solidFill>
                <a:srgbClr val="000000"/>
              </a:solidFill>
              <a:latin typeface="Arial"/>
            </a:endParaRPr>
          </a:p>
          <a:p>
            <a:pPr lvl="2" marL="1296000" indent="-288000">
              <a:spcAft>
                <a:spcPts val="632"/>
              </a:spcAft>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Aft>
                <a:spcPts val="417"/>
              </a:spcAft>
              <a:buClr>
                <a:srgbClr val="000000"/>
              </a:buClr>
              <a:buSzPct val="75000"/>
              <a:buFont typeface="Symbol" charset="2"/>
              <a:buChar char=""/>
            </a:pPr>
            <a:r>
              <a:rPr b="0" lang="en-US" sz="1490" spc="-1" strike="noStrike">
                <a:solidFill>
                  <a:srgbClr val="000000"/>
                </a:solidFill>
                <a:latin typeface="Arial"/>
              </a:rPr>
              <a:t>Fourth Outline Level</a:t>
            </a:r>
            <a:endParaRPr b="0" lang="en-US" sz="1490" spc="-1" strike="noStrike">
              <a:solidFill>
                <a:srgbClr val="000000"/>
              </a:solidFill>
              <a:latin typeface="Arial"/>
            </a:endParaRPr>
          </a:p>
          <a:p>
            <a:pPr lvl="4" marL="2160000" indent="-216000">
              <a:spcAft>
                <a:spcPts val="201"/>
              </a:spcAft>
              <a:buClr>
                <a:srgbClr val="000000"/>
              </a:buClr>
              <a:buSzPct val="45000"/>
              <a:buFont typeface="Wingdings" charset="2"/>
              <a:buChar char=""/>
            </a:pPr>
            <a:r>
              <a:rPr b="0" lang="en-US" sz="1490" spc="-1" strike="noStrike">
                <a:solidFill>
                  <a:srgbClr val="000000"/>
                </a:solidFill>
                <a:latin typeface="Arial"/>
              </a:rPr>
              <a:t>Fifth Outline Level</a:t>
            </a:r>
            <a:endParaRPr b="0" lang="en-US" sz="1490" spc="-1" strike="noStrike">
              <a:solidFill>
                <a:srgbClr val="000000"/>
              </a:solidFill>
              <a:latin typeface="Arial"/>
            </a:endParaRPr>
          </a:p>
          <a:p>
            <a:pPr lvl="5" marL="2592000" indent="-216000">
              <a:spcAft>
                <a:spcPts val="201"/>
              </a:spcAft>
              <a:buClr>
                <a:srgbClr val="000000"/>
              </a:buClr>
              <a:buSzPct val="45000"/>
              <a:buFont typeface="Wingdings" charset="2"/>
              <a:buChar char=""/>
            </a:pPr>
            <a:r>
              <a:rPr b="0" lang="en-US" sz="1490" spc="-1" strike="noStrike">
                <a:solidFill>
                  <a:srgbClr val="000000"/>
                </a:solidFill>
                <a:latin typeface="Arial"/>
              </a:rPr>
              <a:t>Sixth Outline Level</a:t>
            </a:r>
            <a:endParaRPr b="0" lang="en-US" sz="1490" spc="-1" strike="noStrike">
              <a:solidFill>
                <a:srgbClr val="000000"/>
              </a:solidFill>
              <a:latin typeface="Arial"/>
            </a:endParaRPr>
          </a:p>
          <a:p>
            <a:pPr lvl="6" marL="3024000" indent="-216000">
              <a:spcAft>
                <a:spcPts val="201"/>
              </a:spcAft>
              <a:buClr>
                <a:srgbClr val="000000"/>
              </a:buClr>
              <a:buSzPct val="45000"/>
              <a:buFont typeface="Wingdings" charset="2"/>
              <a:buChar char=""/>
            </a:pPr>
            <a:r>
              <a:rPr b="0" lang="en-US" sz="1490" spc="-1" strike="noStrike">
                <a:solidFill>
                  <a:srgbClr val="000000"/>
                </a:solidFill>
                <a:latin typeface="Arial"/>
              </a:rPr>
              <a:t>Seventh Outline Level</a:t>
            </a:r>
            <a:endParaRPr b="0" lang="en-US" sz="1490" spc="-1" strike="noStrike">
              <a:solidFill>
                <a:srgbClr val="000000"/>
              </a:solidFill>
              <a:latin typeface="Arial"/>
            </a:endParaRPr>
          </a:p>
        </p:txBody>
      </p:sp>
      <p:sp>
        <p:nvSpPr>
          <p:cNvPr id="2" name="PlaceHolder 3"/>
          <p:cNvSpPr>
            <a:spLocks noGrp="1"/>
          </p:cNvSpPr>
          <p:nvPr>
            <p:ph type="dt" idx="1"/>
          </p:nvPr>
        </p:nvSpPr>
        <p:spPr>
          <a:xfrm>
            <a:off x="504000" y="5164560"/>
            <a:ext cx="2348280" cy="39132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 name="PlaceHolder 4"/>
          <p:cNvSpPr>
            <a:spLocks noGrp="1"/>
          </p:cNvSpPr>
          <p:nvPr>
            <p:ph type="ftr" idx="2"/>
          </p:nvPr>
        </p:nvSpPr>
        <p:spPr>
          <a:xfrm>
            <a:off x="3446640" y="5164560"/>
            <a:ext cx="3195000" cy="39132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 name="PlaceHolder 5"/>
          <p:cNvSpPr>
            <a:spLocks noGrp="1"/>
          </p:cNvSpPr>
          <p:nvPr>
            <p:ph type="sldNum" idx="3"/>
          </p:nvPr>
        </p:nvSpPr>
        <p:spPr>
          <a:xfrm>
            <a:off x="7226640" y="5164560"/>
            <a:ext cx="2348280" cy="39132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F8FC1429-DF05-44BE-AF32-EBFCCDF001EA}"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57"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8"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61"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0"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65"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a:t>
            </a:r>
            <a:r>
              <a:rPr b="0" lang="en-US" sz="2640" spc="-1" strike="noStrike">
                <a:solidFill>
                  <a:srgbClr val="000000"/>
                </a:solidFill>
                <a:latin typeface="Arial"/>
              </a:rPr>
              <a:t>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a:t>
            </a:r>
            <a:r>
              <a:rPr b="0" lang="en-US" sz="1660" spc="-1" strike="noStrike">
                <a:solidFill>
                  <a:srgbClr val="000000"/>
                </a:solidFill>
                <a:latin typeface="Arial"/>
              </a:rPr>
              <a:t>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a:t>
            </a:r>
            <a:r>
              <a:rPr b="0" lang="en-US" sz="1660" spc="-1" strike="noStrike">
                <a:solidFill>
                  <a:srgbClr val="000000"/>
                </a:solidFill>
                <a:latin typeface="Arial"/>
              </a:rPr>
              <a:t>Outline </a:t>
            </a:r>
            <a:r>
              <a:rPr b="0" lang="en-US" sz="1660" spc="-1" strike="noStrike">
                <a:solidFill>
                  <a:srgbClr val="000000"/>
                </a:solidFill>
                <a:latin typeface="Arial"/>
              </a:rPr>
              <a:t>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2"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69"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054"/>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848"/>
              </a:spcBef>
              <a:buClr>
                <a:srgbClr val="000000"/>
              </a:buClr>
              <a:buSzPct val="75000"/>
              <a:buFont typeface="Symbol" charset="2"/>
              <a:buChar char=""/>
            </a:pPr>
            <a:r>
              <a:rPr b="0" lang="en-US" sz="2100" spc="-1" strike="noStrike">
                <a:solidFill>
                  <a:srgbClr val="000000"/>
                </a:solidFill>
                <a:latin typeface="Arial"/>
              </a:rPr>
              <a:t>Second Outline Level</a:t>
            </a:r>
            <a:endParaRPr b="0" lang="en-US" sz="2100" spc="-1" strike="noStrike">
              <a:solidFill>
                <a:srgbClr val="000000"/>
              </a:solidFill>
              <a:latin typeface="Arial"/>
            </a:endParaRPr>
          </a:p>
          <a:p>
            <a:pPr lvl="2" marL="1296000" indent="-288000">
              <a:spcBef>
                <a:spcPts val="632"/>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417"/>
              </a:spcBef>
              <a:buClr>
                <a:srgbClr val="000000"/>
              </a:buClr>
              <a:buSzPct val="75000"/>
              <a:buFont typeface="Symbol" charset="2"/>
              <a:buChar char=""/>
            </a:pPr>
            <a:r>
              <a:rPr b="0" lang="en-US" sz="1490" spc="-1" strike="noStrike">
                <a:solidFill>
                  <a:srgbClr val="000000"/>
                </a:solidFill>
                <a:latin typeface="Arial"/>
              </a:rPr>
              <a:t>Fourth Outline Level</a:t>
            </a:r>
            <a:endParaRPr b="0" lang="en-US" sz="1490" spc="-1" strike="noStrike">
              <a:solidFill>
                <a:srgbClr val="000000"/>
              </a:solidFill>
              <a:latin typeface="Arial"/>
            </a:endParaRPr>
          </a:p>
          <a:p>
            <a:pPr lvl="4" marL="2160000" indent="-216000">
              <a:spcBef>
                <a:spcPts val="201"/>
              </a:spcBef>
              <a:buClr>
                <a:srgbClr val="000000"/>
              </a:buClr>
              <a:buSzPct val="45000"/>
              <a:buFont typeface="Wingdings" charset="2"/>
              <a:buChar char=""/>
            </a:pPr>
            <a:r>
              <a:rPr b="0" lang="en-US" sz="1490" spc="-1" strike="noStrike">
                <a:solidFill>
                  <a:srgbClr val="000000"/>
                </a:solidFill>
                <a:latin typeface="Arial"/>
              </a:rPr>
              <a:t>Fifth Outline Level</a:t>
            </a:r>
            <a:endParaRPr b="0" lang="en-US" sz="1490" spc="-1" strike="noStrike">
              <a:solidFill>
                <a:srgbClr val="000000"/>
              </a:solidFill>
              <a:latin typeface="Arial"/>
            </a:endParaRPr>
          </a:p>
          <a:p>
            <a:pPr lvl="5" marL="2592000" indent="-216000">
              <a:spcBef>
                <a:spcPts val="201"/>
              </a:spcBef>
              <a:buClr>
                <a:srgbClr val="000000"/>
              </a:buClr>
              <a:buSzPct val="45000"/>
              <a:buFont typeface="Wingdings" charset="2"/>
              <a:buChar char=""/>
            </a:pPr>
            <a:r>
              <a:rPr b="0" lang="en-US" sz="1490" spc="-1" strike="noStrike">
                <a:solidFill>
                  <a:srgbClr val="000000"/>
                </a:solidFill>
                <a:latin typeface="Arial"/>
              </a:rPr>
              <a:t>Sixth Outline Level</a:t>
            </a:r>
            <a:endParaRPr b="0" lang="en-US" sz="1490" spc="-1" strike="noStrike">
              <a:solidFill>
                <a:srgbClr val="000000"/>
              </a:solidFill>
              <a:latin typeface="Arial"/>
            </a:endParaRPr>
          </a:p>
          <a:p>
            <a:pPr lvl="6" marL="3024000" indent="-216000">
              <a:spcBef>
                <a:spcPts val="201"/>
              </a:spcBef>
              <a:buClr>
                <a:srgbClr val="000000"/>
              </a:buClr>
              <a:buSzPct val="45000"/>
              <a:buFont typeface="Wingdings" charset="2"/>
              <a:buChar char=""/>
            </a:pPr>
            <a:r>
              <a:rPr b="0" lang="en-US" sz="1490" spc="-1" strike="noStrike">
                <a:solidFill>
                  <a:srgbClr val="000000"/>
                </a:solidFill>
                <a:latin typeface="Arial"/>
              </a:rPr>
              <a:t>Seventh Outline Level</a:t>
            </a:r>
            <a:endParaRPr b="0" lang="en-US" sz="149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4" r:id="rId2"/>
    <p:sldLayoutId id="2147483675"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3"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409"/>
              </a:spcBef>
              <a:buClr>
                <a:srgbClr val="000000"/>
              </a:buClr>
              <a:buSzPct val="45000"/>
              <a:buFont typeface="Wingdings" charset="2"/>
              <a:buChar char=""/>
            </a:pPr>
            <a:r>
              <a:rPr b="0" lang="en-US" sz="3190" spc="-1" strike="noStrike">
                <a:solidFill>
                  <a:srgbClr val="000000"/>
                </a:solidFill>
                <a:latin typeface="Arial"/>
              </a:rPr>
              <a:t>Click to edit the outline text format</a:t>
            </a:r>
            <a:endParaRPr b="0" lang="en-US" sz="3190" spc="-1" strike="noStrike">
              <a:solidFill>
                <a:srgbClr val="000000"/>
              </a:solidFill>
              <a:latin typeface="Arial"/>
            </a:endParaRPr>
          </a:p>
          <a:p>
            <a:pPr lvl="1" marL="864000" indent="-324000">
              <a:spcBef>
                <a:spcPts val="1123"/>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39"/>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1"/>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75"/>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75"/>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75"/>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74" name="PlaceHolder 3"/>
          <p:cNvSpPr>
            <a:spLocks noGrp="1"/>
          </p:cNvSpPr>
          <p:nvPr>
            <p:ph type="dt" idx="19"/>
          </p:nvPr>
        </p:nvSpPr>
        <p:spPr>
          <a:xfrm>
            <a:off x="504000" y="5164560"/>
            <a:ext cx="2348280" cy="39060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75" name="PlaceHolder 4"/>
          <p:cNvSpPr>
            <a:spLocks noGrp="1"/>
          </p:cNvSpPr>
          <p:nvPr>
            <p:ph type="ftr" idx="20"/>
          </p:nvPr>
        </p:nvSpPr>
        <p:spPr>
          <a:xfrm>
            <a:off x="3446640" y="5164560"/>
            <a:ext cx="3195000" cy="39060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6" name="PlaceHolder 5"/>
          <p:cNvSpPr>
            <a:spLocks noGrp="1"/>
          </p:cNvSpPr>
          <p:nvPr>
            <p:ph type="sldNum" idx="21"/>
          </p:nvPr>
        </p:nvSpPr>
        <p:spPr>
          <a:xfrm>
            <a:off x="7226640" y="5164560"/>
            <a:ext cx="2348280" cy="39060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C61A92F3-041C-4E3B-BECC-9DE915E69863}"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7"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79" name="Google Shape;11;p1" descr=""/>
          <p:cNvPicPr/>
          <p:nvPr/>
        </p:nvPicPr>
        <p:blipFill>
          <a:blip r:embed="rId2"/>
          <a:stretch/>
        </p:blipFill>
        <p:spPr>
          <a:xfrm>
            <a:off x="0" y="5532840"/>
            <a:ext cx="10079280" cy="146520"/>
          </a:xfrm>
          <a:prstGeom prst="rect">
            <a:avLst/>
          </a:prstGeom>
          <a:ln w="0">
            <a:noFill/>
          </a:ln>
        </p:spPr>
      </p:pic>
      <p:pic>
        <p:nvPicPr>
          <p:cNvPr id="80" name="Google Shape;12;p1" descr=""/>
          <p:cNvPicPr/>
          <p:nvPr/>
        </p:nvPicPr>
        <p:blipFill>
          <a:blip r:embed="rId3"/>
          <a:stretch/>
        </p:blipFill>
        <p:spPr>
          <a:xfrm>
            <a:off x="8142120" y="4895280"/>
            <a:ext cx="1659240" cy="478440"/>
          </a:xfrm>
          <a:prstGeom prst="rect">
            <a:avLst/>
          </a:prstGeom>
          <a:ln w="0">
            <a:noFill/>
          </a:ln>
        </p:spPr>
      </p:pic>
      <p:sp>
        <p:nvSpPr>
          <p:cNvPr id="81" name="PlaceHolder 1"/>
          <p:cNvSpPr>
            <a:spLocks noGrp="1"/>
          </p:cNvSpPr>
          <p:nvPr>
            <p:ph type="title"/>
          </p:nvPr>
        </p:nvSpPr>
        <p:spPr>
          <a:xfrm>
            <a:off x="504000" y="1008360"/>
            <a:ext cx="9071280" cy="944640"/>
          </a:xfrm>
          <a:prstGeom prst="rect">
            <a:avLst/>
          </a:prstGeom>
          <a:noFill/>
          <a:ln w="0">
            <a:noFill/>
          </a:ln>
        </p:spPr>
        <p:txBody>
          <a:bodyPr lIns="91440" rIns="91440" tIns="45720" bIns="45720" anchor="ctr">
            <a:noAutofit/>
          </a:bodyPr>
          <a:p>
            <a:pPr indent="0">
              <a:buNone/>
            </a:pPr>
            <a:endParaRPr b="0" lang="en-US" sz="4400" spc="-1" strike="noStrike">
              <a:solidFill>
                <a:srgbClr val="000000"/>
              </a:solidFill>
              <a:latin typeface="Arial"/>
            </a:endParaRPr>
          </a:p>
        </p:txBody>
      </p:sp>
      <p:pic>
        <p:nvPicPr>
          <p:cNvPr id="82" name="Google Shape;19;p2" descr=""/>
          <p:cNvPicPr/>
          <p:nvPr/>
        </p:nvPicPr>
        <p:blipFill>
          <a:blip r:embed="rId4"/>
          <a:stretch/>
        </p:blipFill>
        <p:spPr>
          <a:xfrm>
            <a:off x="3765600" y="4417200"/>
            <a:ext cx="2546640" cy="735120"/>
          </a:xfrm>
          <a:prstGeom prst="rect">
            <a:avLst/>
          </a:prstGeom>
          <a:ln w="0">
            <a:noFill/>
          </a:ln>
        </p:spPr>
      </p:pic>
      <p:sp>
        <p:nvSpPr>
          <p:cNvPr id="83" name="Google Shape;20;p2"/>
          <p:cNvSpPr/>
          <p:nvPr/>
        </p:nvSpPr>
        <p:spPr>
          <a:xfrm>
            <a:off x="7818120" y="4738680"/>
            <a:ext cx="2142720" cy="793440"/>
          </a:xfrm>
          <a:prstGeom prst="rect">
            <a:avLst/>
          </a:prstGeom>
          <a:solidFill>
            <a:srgbClr val="ffffff"/>
          </a:solidFill>
          <a:ln w="0">
            <a:noFill/>
          </a:ln>
        </p:spPr>
        <p:style>
          <a:lnRef idx="0"/>
          <a:fillRef idx="0"/>
          <a:effectRef idx="0"/>
          <a:fontRef idx="minor"/>
        </p:style>
        <p:txBody>
          <a:bodyPr anchor="ctr">
            <a:noAutofit/>
          </a:bodyPr>
          <a:p>
            <a:endParaRPr b="0" lang="en-US" sz="1400" spc="-1" strike="noStrike">
              <a:solidFill>
                <a:srgbClr val="0000cc"/>
              </a:solidFill>
              <a:latin typeface="Arial"/>
            </a:endParaRPr>
          </a:p>
        </p:txBody>
      </p:sp>
      <p:sp>
        <p:nvSpPr>
          <p:cNvPr id="84" name="PlaceHolder 2"/>
          <p:cNvSpPr>
            <a:spLocks noGrp="1"/>
          </p:cNvSpPr>
          <p:nvPr>
            <p:ph type="body"/>
          </p:nvPr>
        </p:nvSpPr>
        <p:spPr>
          <a:xfrm>
            <a:off x="515520" y="2039760"/>
            <a:ext cx="9047520" cy="872640"/>
          </a:xfrm>
          <a:prstGeom prst="rect">
            <a:avLst/>
          </a:prstGeom>
          <a:noFill/>
          <a:ln w="0">
            <a:noFill/>
          </a:ln>
        </p:spPr>
        <p:txBody>
          <a:bodyPr lIns="0" rIns="0" tIns="0" bIns="0" anchor="t">
            <a:normAutofit fontScale="20789"/>
          </a:bodyPr>
          <a:p>
            <a:pPr marL="432000" indent="-324000">
              <a:spcBef>
                <a:spcPts val="1553"/>
              </a:spcBef>
              <a:buClr>
                <a:srgbClr val="000000"/>
              </a:buClr>
              <a:buSzPct val="45000"/>
              <a:buFont typeface="Wingdings" charset="2"/>
              <a:buChar char=""/>
            </a:pPr>
            <a:r>
              <a:rPr b="0" lang="en-US" sz="1540" spc="-1" strike="noStrike">
                <a:solidFill>
                  <a:srgbClr val="000000"/>
                </a:solidFill>
                <a:latin typeface="Arial"/>
              </a:rPr>
              <a:t>Click to edit the outline text format</a:t>
            </a:r>
            <a:endParaRPr b="0" lang="en-US" sz="1540" spc="-1" strike="noStrike">
              <a:solidFill>
                <a:srgbClr val="000000"/>
              </a:solidFill>
              <a:latin typeface="Arial"/>
            </a:endParaRPr>
          </a:p>
          <a:p>
            <a:pPr lvl="1" marL="864000" indent="-324000">
              <a:spcBef>
                <a:spcPts val="1242"/>
              </a:spcBef>
              <a:buClr>
                <a:srgbClr val="000000"/>
              </a:buClr>
              <a:buSzPct val="75000"/>
              <a:buFont typeface="Symbol" charset="2"/>
              <a:buChar char=""/>
            </a:pPr>
            <a:r>
              <a:rPr b="0" lang="en-US" sz="1540" spc="-1" strike="noStrike">
                <a:solidFill>
                  <a:srgbClr val="000000"/>
                </a:solidFill>
                <a:latin typeface="Arial"/>
              </a:rPr>
              <a:t>Second Outline Level</a:t>
            </a:r>
            <a:endParaRPr b="0" lang="en-US" sz="1540" spc="-1" strike="noStrike">
              <a:solidFill>
                <a:srgbClr val="000000"/>
              </a:solidFill>
              <a:latin typeface="Arial"/>
            </a:endParaRPr>
          </a:p>
          <a:p>
            <a:pPr lvl="2" marL="1296000" indent="-288000">
              <a:spcBef>
                <a:spcPts val="924"/>
              </a:spcBef>
              <a:buClr>
                <a:srgbClr val="000000"/>
              </a:buClr>
              <a:buSzPct val="45000"/>
              <a:buFont typeface="Wingdings" charset="2"/>
              <a:buChar char=""/>
            </a:pPr>
            <a:r>
              <a:rPr b="0" lang="en-US" sz="1540" spc="-1" strike="noStrike">
                <a:solidFill>
                  <a:srgbClr val="000000"/>
                </a:solidFill>
                <a:latin typeface="Arial"/>
              </a:rPr>
              <a:t>Third Outline Level</a:t>
            </a:r>
            <a:endParaRPr b="0" lang="en-US" sz="1540" spc="-1" strike="noStrike">
              <a:solidFill>
                <a:srgbClr val="000000"/>
              </a:solidFill>
              <a:latin typeface="Arial"/>
            </a:endParaRPr>
          </a:p>
          <a:p>
            <a:pPr lvl="3" marL="1728000" indent="-216000">
              <a:spcBef>
                <a:spcPts val="618"/>
              </a:spcBef>
              <a:buClr>
                <a:srgbClr val="000000"/>
              </a:buClr>
              <a:buSzPct val="75000"/>
              <a:buFont typeface="Symbol" charset="2"/>
              <a:buChar char=""/>
            </a:pPr>
            <a:r>
              <a:rPr b="0" lang="en-US" sz="1540" spc="-1" strike="noStrike">
                <a:solidFill>
                  <a:srgbClr val="000000"/>
                </a:solidFill>
                <a:latin typeface="Arial"/>
              </a:rPr>
              <a:t>Fourth Outline Level</a:t>
            </a:r>
            <a:endParaRPr b="0" lang="en-US" sz="1540" spc="-1" strike="noStrike">
              <a:solidFill>
                <a:srgbClr val="000000"/>
              </a:solidFill>
              <a:latin typeface="Arial"/>
            </a:endParaRPr>
          </a:p>
          <a:p>
            <a:pPr lvl="4" marL="2160000" indent="-216000">
              <a:spcBef>
                <a:spcPts val="30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30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30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
        <p:nvSpPr>
          <p:cNvPr id="85" name="PlaceHolder 3"/>
          <p:cNvSpPr>
            <a:spLocks noGrp="1"/>
          </p:cNvSpPr>
          <p:nvPr>
            <p:ph type="dt" idx="22"/>
          </p:nvPr>
        </p:nvSpPr>
        <p:spPr>
          <a:xfrm>
            <a:off x="-10080" y="5214960"/>
            <a:ext cx="235188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86" name="PlaceHolder 4"/>
          <p:cNvSpPr>
            <a:spLocks noGrp="1"/>
          </p:cNvSpPr>
          <p:nvPr>
            <p:ph type="ftr" idx="23"/>
          </p:nvPr>
        </p:nvSpPr>
        <p:spPr>
          <a:xfrm>
            <a:off x="3443400" y="5214960"/>
            <a:ext cx="319140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87" name="PlaceHolder 5"/>
          <p:cNvSpPr>
            <a:spLocks noGrp="1"/>
          </p:cNvSpPr>
          <p:nvPr>
            <p:ph type="sldNum" idx="24"/>
          </p:nvPr>
        </p:nvSpPr>
        <p:spPr>
          <a:xfrm>
            <a:off x="7723440" y="5214960"/>
            <a:ext cx="2351880" cy="302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000" spc="-1" strike="noStrike">
                <a:solidFill>
                  <a:srgbClr val="888888"/>
                </a:solidFill>
                <a:latin typeface="Arial Narrow"/>
                <a:ea typeface="Arial Narrow"/>
              </a:defRPr>
            </a:lvl1pPr>
          </a:lstStyle>
          <a:p>
            <a:pPr indent="0" algn="r">
              <a:lnSpc>
                <a:spcPct val="100000"/>
              </a:lnSpc>
              <a:buNone/>
              <a:tabLst>
                <a:tab algn="l" pos="0"/>
              </a:tabLst>
            </a:pPr>
            <a:fld id="{450282D7-4C63-4BA5-AC44-1457E58941F4}" type="slidenum">
              <a:rPr b="0" lang="en-US" sz="1000" spc="-1" strike="noStrike">
                <a:solidFill>
                  <a:srgbClr val="888888"/>
                </a:solidFill>
                <a:latin typeface="Arial Narrow"/>
                <a:ea typeface="Arial Narrow"/>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9" r:id="rId5"/>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0" name="Google Shape;11;p1" descr=""/>
          <p:cNvPicPr/>
          <p:nvPr/>
        </p:nvPicPr>
        <p:blipFill>
          <a:blip r:embed="rId2"/>
          <a:stretch/>
        </p:blipFill>
        <p:spPr>
          <a:xfrm>
            <a:off x="0" y="5532840"/>
            <a:ext cx="10079280" cy="146520"/>
          </a:xfrm>
          <a:prstGeom prst="rect">
            <a:avLst/>
          </a:prstGeom>
          <a:ln w="0">
            <a:noFill/>
          </a:ln>
        </p:spPr>
      </p:pic>
      <p:pic>
        <p:nvPicPr>
          <p:cNvPr id="91" name="Google Shape;12;p1" descr=""/>
          <p:cNvPicPr/>
          <p:nvPr/>
        </p:nvPicPr>
        <p:blipFill>
          <a:blip r:embed="rId3"/>
          <a:stretch/>
        </p:blipFill>
        <p:spPr>
          <a:xfrm>
            <a:off x="8142120" y="4895280"/>
            <a:ext cx="1659240" cy="478440"/>
          </a:xfrm>
          <a:prstGeom prst="rect">
            <a:avLst/>
          </a:prstGeom>
          <a:ln w="0">
            <a:noFill/>
          </a:ln>
        </p:spPr>
      </p:pic>
      <p:sp>
        <p:nvSpPr>
          <p:cNvPr id="92" name="PlaceHolder 1"/>
          <p:cNvSpPr>
            <a:spLocks noGrp="1"/>
          </p:cNvSpPr>
          <p:nvPr>
            <p:ph type="title"/>
          </p:nvPr>
        </p:nvSpPr>
        <p:spPr>
          <a:xfrm>
            <a:off x="504000" y="301320"/>
            <a:ext cx="9059760" cy="944640"/>
          </a:xfrm>
          <a:prstGeom prst="rect">
            <a:avLst/>
          </a:prstGeom>
          <a:noFill/>
          <a:ln w="0">
            <a:noFill/>
          </a:ln>
        </p:spPr>
        <p:txBody>
          <a:bodyPr lIns="91440" rIns="91440" tIns="45720" bIns="45720" anchor="ctr">
            <a:noAutofit/>
          </a:bodyPr>
          <a:p>
            <a:pPr indent="0">
              <a:buNone/>
            </a:pPr>
            <a:endParaRPr b="0" lang="en-US" sz="4000" spc="-1" strike="noStrike">
              <a:solidFill>
                <a:srgbClr val="000000"/>
              </a:solidFill>
              <a:latin typeface="Arial"/>
            </a:endParaRPr>
          </a:p>
        </p:txBody>
      </p:sp>
      <p:sp>
        <p:nvSpPr>
          <p:cNvPr id="93" name="PlaceHolder 2"/>
          <p:cNvSpPr>
            <a:spLocks noGrp="1"/>
          </p:cNvSpPr>
          <p:nvPr>
            <p:ph type="body"/>
          </p:nvPr>
        </p:nvSpPr>
        <p:spPr>
          <a:xfrm>
            <a:off x="514800" y="1484640"/>
            <a:ext cx="9048240" cy="3888720"/>
          </a:xfrm>
          <a:prstGeom prst="rect">
            <a:avLst/>
          </a:prstGeom>
          <a:noFill/>
          <a:ln w="0">
            <a:noFill/>
          </a:ln>
        </p:spPr>
        <p:txBody>
          <a:bodyPr lIns="0" rIns="0" tIns="0" bIns="0" anchor="t">
            <a:normAutofit/>
          </a:bodyPr>
          <a:p>
            <a:pPr marL="432000" indent="-324000">
              <a:spcBef>
                <a:spcPts val="1553"/>
              </a:spcBef>
              <a:buClr>
                <a:srgbClr val="000000"/>
              </a:buClr>
              <a:buSzPct val="45000"/>
              <a:buFont typeface="Wingdings" charset="2"/>
              <a:buChar char=""/>
            </a:pPr>
            <a:r>
              <a:rPr b="0" lang="en-US" sz="1540" spc="-1" strike="noStrike">
                <a:solidFill>
                  <a:srgbClr val="000000"/>
                </a:solidFill>
                <a:latin typeface="Arial"/>
              </a:rPr>
              <a:t>Click to edit the outline text format</a:t>
            </a:r>
            <a:endParaRPr b="0" lang="en-US" sz="1540" spc="-1" strike="noStrike">
              <a:solidFill>
                <a:srgbClr val="000000"/>
              </a:solidFill>
              <a:latin typeface="Arial"/>
            </a:endParaRPr>
          </a:p>
          <a:p>
            <a:pPr lvl="1" marL="864000" indent="-324000">
              <a:spcBef>
                <a:spcPts val="1242"/>
              </a:spcBef>
              <a:buClr>
                <a:srgbClr val="000000"/>
              </a:buClr>
              <a:buSzPct val="75000"/>
              <a:buFont typeface="Symbol" charset="2"/>
              <a:buChar char=""/>
            </a:pPr>
            <a:r>
              <a:rPr b="0" lang="en-US" sz="1540" spc="-1" strike="noStrike">
                <a:solidFill>
                  <a:srgbClr val="000000"/>
                </a:solidFill>
                <a:latin typeface="Arial"/>
              </a:rPr>
              <a:t>Second Outline Level</a:t>
            </a:r>
            <a:endParaRPr b="0" lang="en-US" sz="1540" spc="-1" strike="noStrike">
              <a:solidFill>
                <a:srgbClr val="000000"/>
              </a:solidFill>
              <a:latin typeface="Arial"/>
            </a:endParaRPr>
          </a:p>
          <a:p>
            <a:pPr lvl="2" marL="1296000" indent="-288000">
              <a:spcBef>
                <a:spcPts val="924"/>
              </a:spcBef>
              <a:buClr>
                <a:srgbClr val="000000"/>
              </a:buClr>
              <a:buSzPct val="45000"/>
              <a:buFont typeface="Wingdings" charset="2"/>
              <a:buChar char=""/>
            </a:pPr>
            <a:r>
              <a:rPr b="0" lang="en-US" sz="1540" spc="-1" strike="noStrike">
                <a:solidFill>
                  <a:srgbClr val="000000"/>
                </a:solidFill>
                <a:latin typeface="Arial"/>
              </a:rPr>
              <a:t>Third Outline Level</a:t>
            </a:r>
            <a:endParaRPr b="0" lang="en-US" sz="1540" spc="-1" strike="noStrike">
              <a:solidFill>
                <a:srgbClr val="000000"/>
              </a:solidFill>
              <a:latin typeface="Arial"/>
            </a:endParaRPr>
          </a:p>
          <a:p>
            <a:pPr lvl="3" marL="1728000" indent="-216000">
              <a:spcBef>
                <a:spcPts val="618"/>
              </a:spcBef>
              <a:buClr>
                <a:srgbClr val="000000"/>
              </a:buClr>
              <a:buSzPct val="75000"/>
              <a:buFont typeface="Symbol" charset="2"/>
              <a:buChar char=""/>
            </a:pPr>
            <a:r>
              <a:rPr b="0" lang="en-US" sz="1540" spc="-1" strike="noStrike">
                <a:solidFill>
                  <a:srgbClr val="000000"/>
                </a:solidFill>
                <a:latin typeface="Arial"/>
              </a:rPr>
              <a:t>Fourth Outline Level</a:t>
            </a:r>
            <a:endParaRPr b="0" lang="en-US" sz="1540" spc="-1" strike="noStrike">
              <a:solidFill>
                <a:srgbClr val="000000"/>
              </a:solidFill>
              <a:latin typeface="Arial"/>
            </a:endParaRPr>
          </a:p>
          <a:p>
            <a:pPr lvl="4" marL="2160000" indent="-216000">
              <a:spcBef>
                <a:spcPts val="30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30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30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
        <p:nvSpPr>
          <p:cNvPr id="94" name="PlaceHolder 3"/>
          <p:cNvSpPr>
            <a:spLocks noGrp="1"/>
          </p:cNvSpPr>
          <p:nvPr>
            <p:ph type="dt" idx="25"/>
          </p:nvPr>
        </p:nvSpPr>
        <p:spPr>
          <a:xfrm>
            <a:off x="-10080" y="5214960"/>
            <a:ext cx="235188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95" name="PlaceHolder 4"/>
          <p:cNvSpPr>
            <a:spLocks noGrp="1"/>
          </p:cNvSpPr>
          <p:nvPr>
            <p:ph type="ftr" idx="26"/>
          </p:nvPr>
        </p:nvSpPr>
        <p:spPr>
          <a:xfrm>
            <a:off x="3443400" y="5214960"/>
            <a:ext cx="319140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96" name="PlaceHolder 5"/>
          <p:cNvSpPr>
            <a:spLocks noGrp="1"/>
          </p:cNvSpPr>
          <p:nvPr>
            <p:ph type="sldNum" idx="27"/>
          </p:nvPr>
        </p:nvSpPr>
        <p:spPr>
          <a:xfrm>
            <a:off x="7723440" y="5214960"/>
            <a:ext cx="2351880" cy="302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000" spc="-1" strike="noStrike">
                <a:solidFill>
                  <a:srgbClr val="888888"/>
                </a:solidFill>
                <a:latin typeface="Arial Narrow"/>
                <a:ea typeface="Arial Narrow"/>
              </a:defRPr>
            </a:lvl1pPr>
          </a:lstStyle>
          <a:p>
            <a:pPr indent="0" algn="r">
              <a:lnSpc>
                <a:spcPct val="100000"/>
              </a:lnSpc>
              <a:buNone/>
              <a:tabLst>
                <a:tab algn="l" pos="0"/>
              </a:tabLst>
            </a:pPr>
            <a:fld id="{37ADF1B9-C31C-4EAA-A3E0-E22AE584E853}" type="slidenum">
              <a:rPr b="0" lang="en-US" sz="1000" spc="-1" strike="noStrike">
                <a:solidFill>
                  <a:srgbClr val="888888"/>
                </a:solidFill>
                <a:latin typeface="Arial Narrow"/>
                <a:ea typeface="Arial Narrow"/>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81"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99" name="Google Shape;11;p1" descr=""/>
          <p:cNvPicPr/>
          <p:nvPr/>
        </p:nvPicPr>
        <p:blipFill>
          <a:blip r:embed="rId2"/>
          <a:stretch/>
        </p:blipFill>
        <p:spPr>
          <a:xfrm>
            <a:off x="0" y="5532840"/>
            <a:ext cx="10079280" cy="146520"/>
          </a:xfrm>
          <a:prstGeom prst="rect">
            <a:avLst/>
          </a:prstGeom>
          <a:ln w="0">
            <a:noFill/>
          </a:ln>
        </p:spPr>
      </p:pic>
      <p:pic>
        <p:nvPicPr>
          <p:cNvPr id="100" name="Google Shape;12;p1" descr=""/>
          <p:cNvPicPr/>
          <p:nvPr/>
        </p:nvPicPr>
        <p:blipFill>
          <a:blip r:embed="rId3"/>
          <a:stretch/>
        </p:blipFill>
        <p:spPr>
          <a:xfrm>
            <a:off x="8142120" y="4895280"/>
            <a:ext cx="1659240" cy="478440"/>
          </a:xfrm>
          <a:prstGeom prst="rect">
            <a:avLst/>
          </a:prstGeom>
          <a:ln w="0">
            <a:noFill/>
          </a:ln>
        </p:spPr>
      </p:pic>
      <p:sp>
        <p:nvSpPr>
          <p:cNvPr id="101" name="PlaceHolder 1"/>
          <p:cNvSpPr>
            <a:spLocks noGrp="1"/>
          </p:cNvSpPr>
          <p:nvPr>
            <p:ph type="title"/>
          </p:nvPr>
        </p:nvSpPr>
        <p:spPr>
          <a:xfrm>
            <a:off x="504000" y="301320"/>
            <a:ext cx="9059760" cy="944640"/>
          </a:xfrm>
          <a:prstGeom prst="rect">
            <a:avLst/>
          </a:prstGeom>
          <a:noFill/>
          <a:ln w="0">
            <a:noFill/>
          </a:ln>
        </p:spPr>
        <p:txBody>
          <a:bodyPr lIns="91440" rIns="91440" tIns="45720" bIns="45720" anchor="ctr">
            <a:noAutofit/>
          </a:bodyPr>
          <a:p>
            <a:pPr indent="0">
              <a:buNone/>
            </a:pPr>
            <a:endParaRPr b="0" lang="en-US" sz="4000" spc="-1" strike="noStrike">
              <a:solidFill>
                <a:srgbClr val="000000"/>
              </a:solidFill>
              <a:latin typeface="Arial"/>
            </a:endParaRPr>
          </a:p>
        </p:txBody>
      </p:sp>
      <p:sp>
        <p:nvSpPr>
          <p:cNvPr id="102" name="PlaceHolder 2"/>
          <p:cNvSpPr>
            <a:spLocks noGrp="1"/>
          </p:cNvSpPr>
          <p:nvPr>
            <p:ph type="dt" idx="28"/>
          </p:nvPr>
        </p:nvSpPr>
        <p:spPr>
          <a:xfrm>
            <a:off x="-10080" y="5214960"/>
            <a:ext cx="235188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103" name="PlaceHolder 3"/>
          <p:cNvSpPr>
            <a:spLocks noGrp="1"/>
          </p:cNvSpPr>
          <p:nvPr>
            <p:ph type="ftr" idx="29"/>
          </p:nvPr>
        </p:nvSpPr>
        <p:spPr>
          <a:xfrm>
            <a:off x="3443400" y="5214960"/>
            <a:ext cx="319140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104" name="PlaceHolder 4"/>
          <p:cNvSpPr>
            <a:spLocks noGrp="1"/>
          </p:cNvSpPr>
          <p:nvPr>
            <p:ph type="sldNum" idx="30"/>
          </p:nvPr>
        </p:nvSpPr>
        <p:spPr>
          <a:xfrm>
            <a:off x="7723440" y="5214960"/>
            <a:ext cx="2351880" cy="302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000" spc="-1" strike="noStrike">
                <a:solidFill>
                  <a:srgbClr val="888888"/>
                </a:solidFill>
                <a:latin typeface="Arial Narrow"/>
                <a:ea typeface="Arial Narrow"/>
              </a:defRPr>
            </a:lvl1pPr>
          </a:lstStyle>
          <a:p>
            <a:pPr indent="0" algn="r">
              <a:lnSpc>
                <a:spcPct val="100000"/>
              </a:lnSpc>
              <a:buNone/>
              <a:tabLst>
                <a:tab algn="l" pos="0"/>
              </a:tabLst>
            </a:pPr>
            <a:fld id="{13043798-1404-4A83-A5C0-216293772AC7}" type="slidenum">
              <a:rPr b="0" lang="en-US" sz="1000" spc="-1" strike="noStrike">
                <a:solidFill>
                  <a:srgbClr val="888888"/>
                </a:solidFill>
                <a:latin typeface="Arial Narrow"/>
                <a:ea typeface="Arial Narrow"/>
              </a:rPr>
              <a:t>&lt;number&gt;</a:t>
            </a:fld>
            <a:endParaRPr b="0" lang="en-US" sz="1000" spc="-1" strike="noStrike">
              <a:solidFill>
                <a:srgbClr val="000000"/>
              </a:solidFill>
              <a:latin typeface="Times New Roman"/>
            </a:endParaRPr>
          </a:p>
        </p:txBody>
      </p:sp>
      <p:sp>
        <p:nvSpPr>
          <p:cNvPr id="105" name="PlaceHolder 5"/>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553"/>
              </a:spcBef>
              <a:buClr>
                <a:srgbClr val="000000"/>
              </a:buClr>
              <a:buSzPct val="45000"/>
              <a:buFont typeface="Wingdings" charset="2"/>
              <a:buChar char=""/>
            </a:pPr>
            <a:r>
              <a:rPr b="0" lang="en-US" sz="1540" spc="-1" strike="noStrike">
                <a:solidFill>
                  <a:srgbClr val="000000"/>
                </a:solidFill>
                <a:latin typeface="Arial"/>
              </a:rPr>
              <a:t>Click to edit the outline text format</a:t>
            </a:r>
            <a:endParaRPr b="0" lang="en-US" sz="1540" spc="-1" strike="noStrike">
              <a:solidFill>
                <a:srgbClr val="000000"/>
              </a:solidFill>
              <a:latin typeface="Arial"/>
            </a:endParaRPr>
          </a:p>
          <a:p>
            <a:pPr lvl="1" marL="864000" indent="-324000">
              <a:spcBef>
                <a:spcPts val="1242"/>
              </a:spcBef>
              <a:buClr>
                <a:srgbClr val="000000"/>
              </a:buClr>
              <a:buSzPct val="75000"/>
              <a:buFont typeface="Symbol" charset="2"/>
              <a:buChar char=""/>
            </a:pPr>
            <a:r>
              <a:rPr b="0" lang="en-US" sz="1540" spc="-1" strike="noStrike">
                <a:solidFill>
                  <a:srgbClr val="000000"/>
                </a:solidFill>
                <a:latin typeface="Arial"/>
              </a:rPr>
              <a:t>Second Outline Level</a:t>
            </a:r>
            <a:endParaRPr b="0" lang="en-US" sz="1540" spc="-1" strike="noStrike">
              <a:solidFill>
                <a:srgbClr val="000000"/>
              </a:solidFill>
              <a:latin typeface="Arial"/>
            </a:endParaRPr>
          </a:p>
          <a:p>
            <a:pPr lvl="2" marL="1296000" indent="-288000">
              <a:spcBef>
                <a:spcPts val="924"/>
              </a:spcBef>
              <a:buClr>
                <a:srgbClr val="000000"/>
              </a:buClr>
              <a:buSzPct val="45000"/>
              <a:buFont typeface="Wingdings" charset="2"/>
              <a:buChar char=""/>
            </a:pPr>
            <a:r>
              <a:rPr b="0" lang="en-US" sz="1540" spc="-1" strike="noStrike">
                <a:solidFill>
                  <a:srgbClr val="000000"/>
                </a:solidFill>
                <a:latin typeface="Arial"/>
              </a:rPr>
              <a:t>Third Outline Level</a:t>
            </a:r>
            <a:endParaRPr b="0" lang="en-US" sz="1540" spc="-1" strike="noStrike">
              <a:solidFill>
                <a:srgbClr val="000000"/>
              </a:solidFill>
              <a:latin typeface="Arial"/>
            </a:endParaRPr>
          </a:p>
          <a:p>
            <a:pPr lvl="3" marL="1728000" indent="-216000">
              <a:spcBef>
                <a:spcPts val="618"/>
              </a:spcBef>
              <a:buClr>
                <a:srgbClr val="000000"/>
              </a:buClr>
              <a:buSzPct val="75000"/>
              <a:buFont typeface="Symbol" charset="2"/>
              <a:buChar char=""/>
            </a:pPr>
            <a:r>
              <a:rPr b="0" lang="en-US" sz="1540" spc="-1" strike="noStrike">
                <a:solidFill>
                  <a:srgbClr val="000000"/>
                </a:solidFill>
                <a:latin typeface="Arial"/>
              </a:rPr>
              <a:t>Fourth Outline Level</a:t>
            </a:r>
            <a:endParaRPr b="0" lang="en-US" sz="1540" spc="-1" strike="noStrike">
              <a:solidFill>
                <a:srgbClr val="000000"/>
              </a:solidFill>
              <a:latin typeface="Arial"/>
            </a:endParaRPr>
          </a:p>
          <a:p>
            <a:pPr lvl="4" marL="2160000" indent="-216000">
              <a:spcBef>
                <a:spcPts val="30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30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30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3" r:id="rId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08" name="Google Shape;11;p1" descr=""/>
          <p:cNvPicPr/>
          <p:nvPr/>
        </p:nvPicPr>
        <p:blipFill>
          <a:blip r:embed="rId2"/>
          <a:stretch/>
        </p:blipFill>
        <p:spPr>
          <a:xfrm>
            <a:off x="0" y="5532840"/>
            <a:ext cx="10079280" cy="146520"/>
          </a:xfrm>
          <a:prstGeom prst="rect">
            <a:avLst/>
          </a:prstGeom>
          <a:ln w="0">
            <a:noFill/>
          </a:ln>
        </p:spPr>
      </p:pic>
      <p:pic>
        <p:nvPicPr>
          <p:cNvPr id="109" name="Google Shape;12;p1" descr=""/>
          <p:cNvPicPr/>
          <p:nvPr/>
        </p:nvPicPr>
        <p:blipFill>
          <a:blip r:embed="rId3"/>
          <a:stretch/>
        </p:blipFill>
        <p:spPr>
          <a:xfrm>
            <a:off x="8142120" y="4895280"/>
            <a:ext cx="1659240" cy="478440"/>
          </a:xfrm>
          <a:prstGeom prst="rect">
            <a:avLst/>
          </a:prstGeom>
          <a:ln w="0">
            <a:noFill/>
          </a:ln>
        </p:spPr>
      </p:pic>
      <p:sp>
        <p:nvSpPr>
          <p:cNvPr id="110" name="PlaceHolder 1"/>
          <p:cNvSpPr>
            <a:spLocks noGrp="1"/>
          </p:cNvSpPr>
          <p:nvPr>
            <p:ph type="dt" idx="31"/>
          </p:nvPr>
        </p:nvSpPr>
        <p:spPr>
          <a:xfrm>
            <a:off x="-10080" y="5214960"/>
            <a:ext cx="235188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111" name="PlaceHolder 2"/>
          <p:cNvSpPr>
            <a:spLocks noGrp="1"/>
          </p:cNvSpPr>
          <p:nvPr>
            <p:ph type="ftr" idx="32"/>
          </p:nvPr>
        </p:nvSpPr>
        <p:spPr>
          <a:xfrm>
            <a:off x="3443400" y="5214960"/>
            <a:ext cx="319140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112" name="PlaceHolder 3"/>
          <p:cNvSpPr>
            <a:spLocks noGrp="1"/>
          </p:cNvSpPr>
          <p:nvPr>
            <p:ph type="sldNum" idx="33"/>
          </p:nvPr>
        </p:nvSpPr>
        <p:spPr>
          <a:xfrm>
            <a:off x="7723440" y="5214960"/>
            <a:ext cx="2351880" cy="302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000" spc="-1" strike="noStrike">
                <a:solidFill>
                  <a:srgbClr val="888888"/>
                </a:solidFill>
                <a:latin typeface="Arial Narrow"/>
                <a:ea typeface="Arial Narrow"/>
              </a:defRPr>
            </a:lvl1pPr>
          </a:lstStyle>
          <a:p>
            <a:pPr indent="0" algn="r">
              <a:lnSpc>
                <a:spcPct val="100000"/>
              </a:lnSpc>
              <a:buNone/>
              <a:tabLst>
                <a:tab algn="l" pos="0"/>
              </a:tabLst>
            </a:pPr>
            <a:fld id="{E86A3F0D-8BAE-4F29-839F-652906B2FCB2}" type="slidenum">
              <a:rPr b="0" lang="en-US" sz="1000" spc="-1" strike="noStrike">
                <a:solidFill>
                  <a:srgbClr val="888888"/>
                </a:solidFill>
                <a:latin typeface="Arial Narrow"/>
                <a:ea typeface="Arial Narrow"/>
              </a:rPr>
              <a:t>&lt;number&gt;</a:t>
            </a:fld>
            <a:endParaRPr b="0" lang="en-US" sz="1000" spc="-1" strike="noStrike">
              <a:solidFill>
                <a:srgbClr val="000000"/>
              </a:solidFill>
              <a:latin typeface="Times New Roman"/>
            </a:endParaRPr>
          </a:p>
        </p:txBody>
      </p:sp>
      <p:sp>
        <p:nvSpPr>
          <p:cNvPr id="113" name="PlaceHolder 4"/>
          <p:cNvSpPr>
            <a:spLocks noGrp="1"/>
          </p:cNvSpPr>
          <p:nvPr>
            <p:ph type="title"/>
          </p:nvPr>
        </p:nvSpPr>
        <p:spPr>
          <a:xfrm>
            <a:off x="504000" y="225360"/>
            <a:ext cx="9071280" cy="9464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14" name="PlaceHolder 5"/>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553"/>
              </a:spcBef>
              <a:buClr>
                <a:srgbClr val="000000"/>
              </a:buClr>
              <a:buSzPct val="45000"/>
              <a:buFont typeface="Wingdings" charset="2"/>
              <a:buChar char=""/>
            </a:pPr>
            <a:r>
              <a:rPr b="0" lang="en-US" sz="1540" spc="-1" strike="noStrike">
                <a:solidFill>
                  <a:srgbClr val="000000"/>
                </a:solidFill>
                <a:latin typeface="Arial"/>
              </a:rPr>
              <a:t>Click to edit the outline text format</a:t>
            </a:r>
            <a:endParaRPr b="0" lang="en-US" sz="1540" spc="-1" strike="noStrike">
              <a:solidFill>
                <a:srgbClr val="000000"/>
              </a:solidFill>
              <a:latin typeface="Arial"/>
            </a:endParaRPr>
          </a:p>
          <a:p>
            <a:pPr lvl="1" marL="864000" indent="-324000">
              <a:spcBef>
                <a:spcPts val="1242"/>
              </a:spcBef>
              <a:buClr>
                <a:srgbClr val="000000"/>
              </a:buClr>
              <a:buSzPct val="75000"/>
              <a:buFont typeface="Symbol" charset="2"/>
              <a:buChar char=""/>
            </a:pPr>
            <a:r>
              <a:rPr b="0" lang="en-US" sz="1540" spc="-1" strike="noStrike">
                <a:solidFill>
                  <a:srgbClr val="000000"/>
                </a:solidFill>
                <a:latin typeface="Arial"/>
              </a:rPr>
              <a:t>Second Outline Level</a:t>
            </a:r>
            <a:endParaRPr b="0" lang="en-US" sz="1540" spc="-1" strike="noStrike">
              <a:solidFill>
                <a:srgbClr val="000000"/>
              </a:solidFill>
              <a:latin typeface="Arial"/>
            </a:endParaRPr>
          </a:p>
          <a:p>
            <a:pPr lvl="2" marL="1296000" indent="-288000">
              <a:spcBef>
                <a:spcPts val="924"/>
              </a:spcBef>
              <a:buClr>
                <a:srgbClr val="000000"/>
              </a:buClr>
              <a:buSzPct val="45000"/>
              <a:buFont typeface="Wingdings" charset="2"/>
              <a:buChar char=""/>
            </a:pPr>
            <a:r>
              <a:rPr b="0" lang="en-US" sz="1540" spc="-1" strike="noStrike">
                <a:solidFill>
                  <a:srgbClr val="000000"/>
                </a:solidFill>
                <a:latin typeface="Arial"/>
              </a:rPr>
              <a:t>Third Outline Level</a:t>
            </a:r>
            <a:endParaRPr b="0" lang="en-US" sz="1540" spc="-1" strike="noStrike">
              <a:solidFill>
                <a:srgbClr val="000000"/>
              </a:solidFill>
              <a:latin typeface="Arial"/>
            </a:endParaRPr>
          </a:p>
          <a:p>
            <a:pPr lvl="3" marL="1728000" indent="-216000">
              <a:spcBef>
                <a:spcPts val="618"/>
              </a:spcBef>
              <a:buClr>
                <a:srgbClr val="000000"/>
              </a:buClr>
              <a:buSzPct val="75000"/>
              <a:buFont typeface="Symbol" charset="2"/>
              <a:buChar char=""/>
            </a:pPr>
            <a:r>
              <a:rPr b="0" lang="en-US" sz="1540" spc="-1" strike="noStrike">
                <a:solidFill>
                  <a:srgbClr val="000000"/>
                </a:solidFill>
                <a:latin typeface="Arial"/>
              </a:rPr>
              <a:t>Fourth Outline Level</a:t>
            </a:r>
            <a:endParaRPr b="0" lang="en-US" sz="1540" spc="-1" strike="noStrike">
              <a:solidFill>
                <a:srgbClr val="000000"/>
              </a:solidFill>
              <a:latin typeface="Arial"/>
            </a:endParaRPr>
          </a:p>
          <a:p>
            <a:pPr lvl="4" marL="2160000" indent="-216000">
              <a:spcBef>
                <a:spcPts val="30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30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30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5"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118"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7"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300" spc="-1" strike="noStrike">
                <a:solidFill>
                  <a:srgbClr val="000000"/>
                </a:solidFill>
                <a:latin typeface="Arial"/>
              </a:rPr>
              <a:t>Click to </a:t>
            </a:r>
            <a:r>
              <a:rPr b="0" lang="en-US" sz="3300" spc="-1" strike="noStrike">
                <a:solidFill>
                  <a:srgbClr val="000000"/>
                </a:solidFill>
                <a:latin typeface="Arial"/>
              </a:rPr>
              <a:t>edit the </a:t>
            </a:r>
            <a:r>
              <a:rPr b="0" lang="en-US" sz="3300" spc="-1" strike="noStrike">
                <a:solidFill>
                  <a:srgbClr val="000000"/>
                </a:solidFill>
                <a:latin typeface="Arial"/>
              </a:rPr>
              <a:t>title text </a:t>
            </a:r>
            <a:r>
              <a:rPr b="0" lang="en-US" sz="3300" spc="-1" strike="noStrike">
                <a:solidFill>
                  <a:srgbClr val="000000"/>
                </a:solidFill>
                <a:latin typeface="Arial"/>
              </a:rPr>
              <a:t>format</a:t>
            </a:r>
            <a:endParaRPr b="0" lang="en-US" sz="3300" spc="-1" strike="noStrike">
              <a:solidFill>
                <a:srgbClr val="000000"/>
              </a:solidFill>
              <a:latin typeface="Arial"/>
            </a:endParaRPr>
          </a:p>
        </p:txBody>
      </p:sp>
      <p:sp>
        <p:nvSpPr>
          <p:cNvPr id="10"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Aft>
                <a:spcPts val="1054"/>
              </a:spcAft>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Aft>
                <a:spcPts val="848"/>
              </a:spcAft>
              <a:buClr>
                <a:srgbClr val="000000"/>
              </a:buClr>
              <a:buSzPct val="75000"/>
              <a:buFont typeface="Symbol" charset="2"/>
              <a:buChar char=""/>
            </a:pPr>
            <a:r>
              <a:rPr b="0" lang="en-US" sz="2100" spc="-1" strike="noStrike">
                <a:solidFill>
                  <a:srgbClr val="000000"/>
                </a:solidFill>
                <a:latin typeface="Arial"/>
              </a:rPr>
              <a:t>Second Outline Level</a:t>
            </a:r>
            <a:endParaRPr b="0" lang="en-US" sz="2100" spc="-1" strike="noStrike">
              <a:solidFill>
                <a:srgbClr val="000000"/>
              </a:solidFill>
              <a:latin typeface="Arial"/>
            </a:endParaRPr>
          </a:p>
          <a:p>
            <a:pPr lvl="2" marL="1296000" indent="-288000">
              <a:spcAft>
                <a:spcPts val="632"/>
              </a:spcAft>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Aft>
                <a:spcPts val="417"/>
              </a:spcAft>
              <a:buClr>
                <a:srgbClr val="000000"/>
              </a:buClr>
              <a:buSzPct val="75000"/>
              <a:buFont typeface="Symbol" charset="2"/>
              <a:buChar char=""/>
            </a:pPr>
            <a:r>
              <a:rPr b="0" lang="en-US" sz="1490" spc="-1" strike="noStrike">
                <a:solidFill>
                  <a:srgbClr val="000000"/>
                </a:solidFill>
                <a:latin typeface="Arial"/>
              </a:rPr>
              <a:t>Fourth Outline Level</a:t>
            </a:r>
            <a:endParaRPr b="0" lang="en-US" sz="1490" spc="-1" strike="noStrike">
              <a:solidFill>
                <a:srgbClr val="000000"/>
              </a:solidFill>
              <a:latin typeface="Arial"/>
            </a:endParaRPr>
          </a:p>
          <a:p>
            <a:pPr lvl="4" marL="2160000" indent="-216000">
              <a:spcAft>
                <a:spcPts val="201"/>
              </a:spcAft>
              <a:buClr>
                <a:srgbClr val="000000"/>
              </a:buClr>
              <a:buSzPct val="45000"/>
              <a:buFont typeface="Wingdings" charset="2"/>
              <a:buChar char=""/>
            </a:pPr>
            <a:r>
              <a:rPr b="0" lang="en-US" sz="1490" spc="-1" strike="noStrike">
                <a:solidFill>
                  <a:srgbClr val="000000"/>
                </a:solidFill>
                <a:latin typeface="Arial"/>
              </a:rPr>
              <a:t>Fifth Outline Level</a:t>
            </a:r>
            <a:endParaRPr b="0" lang="en-US" sz="1490" spc="-1" strike="noStrike">
              <a:solidFill>
                <a:srgbClr val="000000"/>
              </a:solidFill>
              <a:latin typeface="Arial"/>
            </a:endParaRPr>
          </a:p>
          <a:p>
            <a:pPr lvl="5" marL="2592000" indent="-216000">
              <a:spcAft>
                <a:spcPts val="201"/>
              </a:spcAft>
              <a:buClr>
                <a:srgbClr val="000000"/>
              </a:buClr>
              <a:buSzPct val="45000"/>
              <a:buFont typeface="Wingdings" charset="2"/>
              <a:buChar char=""/>
            </a:pPr>
            <a:r>
              <a:rPr b="0" lang="en-US" sz="1490" spc="-1" strike="noStrike">
                <a:solidFill>
                  <a:srgbClr val="000000"/>
                </a:solidFill>
                <a:latin typeface="Arial"/>
              </a:rPr>
              <a:t>Sixth Outline Level</a:t>
            </a:r>
            <a:endParaRPr b="0" lang="en-US" sz="1490" spc="-1" strike="noStrike">
              <a:solidFill>
                <a:srgbClr val="000000"/>
              </a:solidFill>
              <a:latin typeface="Arial"/>
            </a:endParaRPr>
          </a:p>
          <a:p>
            <a:pPr lvl="6" marL="3024000" indent="-216000">
              <a:spcAft>
                <a:spcPts val="201"/>
              </a:spcAft>
              <a:buClr>
                <a:srgbClr val="000000"/>
              </a:buClr>
              <a:buSzPct val="45000"/>
              <a:buFont typeface="Wingdings" charset="2"/>
              <a:buChar char=""/>
            </a:pPr>
            <a:r>
              <a:rPr b="0" lang="en-US" sz="1490" spc="-1" strike="noStrike">
                <a:solidFill>
                  <a:srgbClr val="000000"/>
                </a:solidFill>
                <a:latin typeface="Arial"/>
              </a:rPr>
              <a:t>Seventh Outline Level</a:t>
            </a:r>
            <a:endParaRPr b="0" lang="en-US" sz="149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2"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122"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9"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8"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129"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1"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136"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93"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2" name="PlaceHolder 1"/>
          <p:cNvSpPr>
            <a:spLocks noGrp="1"/>
          </p:cNvSpPr>
          <p:nvPr>
            <p:ph type="title"/>
          </p:nvPr>
        </p:nvSpPr>
        <p:spPr>
          <a:xfrm>
            <a:off x="1259280" y="927720"/>
            <a:ext cx="7559280" cy="1973880"/>
          </a:xfrm>
          <a:prstGeom prst="rect">
            <a:avLst/>
          </a:prstGeom>
          <a:noFill/>
          <a:ln w="0">
            <a:noFill/>
          </a:ln>
        </p:spPr>
        <p:txBody>
          <a:bodyPr lIns="91440" rIns="91440" tIns="45720" bIns="45720" anchor="b">
            <a:noAutofit/>
          </a:bodyPr>
          <a:p>
            <a:pPr indent="0" algn="ctr">
              <a:lnSpc>
                <a:spcPct val="90000"/>
              </a:lnSpc>
              <a:buNone/>
            </a:pPr>
            <a:r>
              <a:rPr b="0" lang="fi-FI" sz="6000" spc="-1" strike="noStrike">
                <a:solidFill>
                  <a:srgbClr val="000000"/>
                </a:solidFill>
                <a:latin typeface="Calibri Light"/>
              </a:rPr>
              <a:t>Muokkaa ots. perustyyl. napsautt.</a:t>
            </a:r>
            <a:endParaRPr b="0" lang="fi-FI" sz="6000" spc="-1" strike="noStrike">
              <a:solidFill>
                <a:srgbClr val="000000"/>
              </a:solidFill>
              <a:latin typeface="Calibri"/>
            </a:endParaRPr>
          </a:p>
        </p:txBody>
      </p:sp>
      <p:sp>
        <p:nvSpPr>
          <p:cNvPr id="143" name="PlaceHolder 2"/>
          <p:cNvSpPr>
            <a:spLocks noGrp="1"/>
          </p:cNvSpPr>
          <p:nvPr>
            <p:ph type="dt" idx="34"/>
          </p:nvPr>
        </p:nvSpPr>
        <p:spPr>
          <a:xfrm>
            <a:off x="691920" y="5254560"/>
            <a:ext cx="22672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669C557C-6A16-4A17-9F48-FDA24531E6A4}" type="datetime">
              <a:rPr b="0" lang="en-US" sz="1200" spc="-1" strike="noStrike">
                <a:solidFill>
                  <a:srgbClr val="8b8b8b"/>
                </a:solidFill>
                <a:latin typeface="Calibri"/>
              </a:rPr>
              <a:t>8/19/24</a:t>
            </a:fld>
            <a:endParaRPr b="0" lang="en-US" sz="1200" spc="-1" strike="noStrike">
              <a:solidFill>
                <a:srgbClr val="000000"/>
              </a:solidFill>
              <a:latin typeface="Times New Roman"/>
            </a:endParaRPr>
          </a:p>
        </p:txBody>
      </p:sp>
      <p:sp>
        <p:nvSpPr>
          <p:cNvPr id="144" name="PlaceHolder 3"/>
          <p:cNvSpPr>
            <a:spLocks noGrp="1"/>
          </p:cNvSpPr>
          <p:nvPr>
            <p:ph type="ftr" idx="35"/>
          </p:nvPr>
        </p:nvSpPr>
        <p:spPr>
          <a:xfrm>
            <a:off x="3337920" y="5254560"/>
            <a:ext cx="340128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145" name="PlaceHolder 4"/>
          <p:cNvSpPr>
            <a:spLocks noGrp="1"/>
          </p:cNvSpPr>
          <p:nvPr>
            <p:ph type="sldNum" idx="36"/>
          </p:nvPr>
        </p:nvSpPr>
        <p:spPr>
          <a:xfrm>
            <a:off x="7117920" y="5254560"/>
            <a:ext cx="22672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53BA8C8C-7BBA-4893-81ED-BA09AC5A7004}"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146" name="PlaceHolder 5"/>
          <p:cNvSpPr>
            <a:spLocks noGrp="1"/>
          </p:cNvSpPr>
          <p:nvPr>
            <p:ph type="body"/>
          </p:nvPr>
        </p:nvSpPr>
        <p:spPr>
          <a:xfrm>
            <a:off x="503280" y="1325880"/>
            <a:ext cx="9071280" cy="3288240"/>
          </a:xfrm>
          <a:prstGeom prst="rect">
            <a:avLst/>
          </a:prstGeom>
          <a:noFill/>
          <a:ln w="0">
            <a:noFill/>
          </a:ln>
        </p:spPr>
        <p:txBody>
          <a:bodyPr lIns="0" rIns="0" tIns="0" bIns="0" anchor="t">
            <a:normAutofit/>
          </a:bodyPr>
          <a:p>
            <a:pPr marL="432000" indent="-324000">
              <a:lnSpc>
                <a:spcPct val="90000"/>
              </a:lnSpc>
              <a:spcBef>
                <a:spcPts val="1162"/>
              </a:spcBef>
              <a:buClr>
                <a:srgbClr val="000000"/>
              </a:buClr>
              <a:buSzPct val="45000"/>
              <a:buFont typeface="Wingdings" charset="2"/>
              <a:buChar char=""/>
            </a:pPr>
            <a:r>
              <a:rPr b="0" lang="fi-FI" sz="2310" spc="-1" strike="noStrike">
                <a:solidFill>
                  <a:srgbClr val="000000"/>
                </a:solidFill>
                <a:latin typeface="Calibri"/>
              </a:rPr>
              <a:t>Click to edit the outline text format</a:t>
            </a:r>
            <a:endParaRPr b="0" lang="fi-FI" sz="2310" spc="-1" strike="noStrike">
              <a:solidFill>
                <a:srgbClr val="000000"/>
              </a:solidFill>
              <a:latin typeface="Calibri"/>
            </a:endParaRPr>
          </a:p>
          <a:p>
            <a:pPr lvl="1" marL="864000" indent="-324000">
              <a:lnSpc>
                <a:spcPct val="90000"/>
              </a:lnSpc>
              <a:spcBef>
                <a:spcPts val="930"/>
              </a:spcBef>
              <a:buClr>
                <a:srgbClr val="000000"/>
              </a:buClr>
              <a:buSzPct val="75000"/>
              <a:buFont typeface="Symbol" charset="2"/>
              <a:buChar char=""/>
            </a:pPr>
            <a:r>
              <a:rPr b="0" lang="fi-FI" sz="1660" spc="-1" strike="noStrike">
                <a:solidFill>
                  <a:srgbClr val="000000"/>
                </a:solidFill>
                <a:latin typeface="Calibri"/>
              </a:rPr>
              <a:t>Second Outline Level</a:t>
            </a:r>
            <a:endParaRPr b="0" lang="fi-FI" sz="1660" spc="-1" strike="noStrike">
              <a:solidFill>
                <a:srgbClr val="000000"/>
              </a:solidFill>
              <a:latin typeface="Calibri"/>
            </a:endParaRPr>
          </a:p>
          <a:p>
            <a:pPr lvl="2" marL="1296000" indent="-288000">
              <a:lnSpc>
                <a:spcPct val="90000"/>
              </a:lnSpc>
              <a:spcBef>
                <a:spcPts val="694"/>
              </a:spcBef>
              <a:buClr>
                <a:srgbClr val="000000"/>
              </a:buClr>
              <a:buSzPct val="45000"/>
              <a:buFont typeface="Wingdings" charset="2"/>
              <a:buChar char=""/>
            </a:pPr>
            <a:r>
              <a:rPr b="0" lang="fi-FI" sz="1490" spc="-1" strike="noStrike">
                <a:solidFill>
                  <a:srgbClr val="000000"/>
                </a:solidFill>
                <a:latin typeface="Calibri"/>
              </a:rPr>
              <a:t>Third Outline Level</a:t>
            </a:r>
            <a:endParaRPr b="0" lang="fi-FI" sz="1490" spc="-1" strike="noStrike">
              <a:solidFill>
                <a:srgbClr val="000000"/>
              </a:solidFill>
              <a:latin typeface="Calibri"/>
            </a:endParaRPr>
          </a:p>
          <a:p>
            <a:pPr lvl="3" marL="1728000" indent="-216000">
              <a:lnSpc>
                <a:spcPct val="90000"/>
              </a:lnSpc>
              <a:spcBef>
                <a:spcPts val="456"/>
              </a:spcBef>
              <a:buClr>
                <a:srgbClr val="000000"/>
              </a:buClr>
              <a:buSzPct val="75000"/>
              <a:buFont typeface="Symbol" charset="2"/>
              <a:buChar char=""/>
            </a:pPr>
            <a:r>
              <a:rPr b="0" lang="fi-FI" sz="1490" spc="-1" strike="noStrike">
                <a:solidFill>
                  <a:srgbClr val="000000"/>
                </a:solidFill>
                <a:latin typeface="Calibri"/>
              </a:rPr>
              <a:t>Fourth Outline Level</a:t>
            </a:r>
            <a:endParaRPr b="0" lang="fi-FI" sz="1490" spc="-1" strike="noStrike">
              <a:solidFill>
                <a:srgbClr val="000000"/>
              </a:solidFill>
              <a:latin typeface="Calibri"/>
            </a:endParaRPr>
          </a:p>
          <a:p>
            <a:pPr lvl="4" marL="2160000" indent="-216000">
              <a:lnSpc>
                <a:spcPct val="90000"/>
              </a:lnSpc>
              <a:spcBef>
                <a:spcPts val="230"/>
              </a:spcBef>
              <a:buClr>
                <a:srgbClr val="000000"/>
              </a:buClr>
              <a:buSzPct val="45000"/>
              <a:buFont typeface="Wingdings" charset="2"/>
              <a:buChar char=""/>
            </a:pPr>
            <a:r>
              <a:rPr b="0" lang="fi-FI" sz="1660" spc="-1" strike="noStrike">
                <a:solidFill>
                  <a:srgbClr val="000000"/>
                </a:solidFill>
                <a:latin typeface="Calibri"/>
              </a:rPr>
              <a:t>Fifth Outline Level</a:t>
            </a:r>
            <a:endParaRPr b="0" lang="fi-FI" sz="1660" spc="-1" strike="noStrike">
              <a:solidFill>
                <a:srgbClr val="000000"/>
              </a:solidFill>
              <a:latin typeface="Calibri"/>
            </a:endParaRPr>
          </a:p>
          <a:p>
            <a:pPr lvl="5" marL="2592000" indent="-216000">
              <a:lnSpc>
                <a:spcPct val="90000"/>
              </a:lnSpc>
              <a:spcBef>
                <a:spcPts val="230"/>
              </a:spcBef>
              <a:buClr>
                <a:srgbClr val="000000"/>
              </a:buClr>
              <a:buSzPct val="45000"/>
              <a:buFont typeface="Wingdings" charset="2"/>
              <a:buChar char=""/>
            </a:pPr>
            <a:r>
              <a:rPr b="0" lang="fi-FI" sz="1660" spc="-1" strike="noStrike">
                <a:solidFill>
                  <a:srgbClr val="000000"/>
                </a:solidFill>
                <a:latin typeface="Calibri"/>
              </a:rPr>
              <a:t>Sixth Outline Level</a:t>
            </a:r>
            <a:endParaRPr b="0" lang="fi-FI" sz="1660" spc="-1" strike="noStrike">
              <a:solidFill>
                <a:srgbClr val="000000"/>
              </a:solidFill>
              <a:latin typeface="Calibri"/>
            </a:endParaRPr>
          </a:p>
          <a:p>
            <a:pPr lvl="6" marL="3024000" indent="-216000">
              <a:lnSpc>
                <a:spcPct val="90000"/>
              </a:lnSpc>
              <a:spcBef>
                <a:spcPts val="230"/>
              </a:spcBef>
              <a:buClr>
                <a:srgbClr val="000000"/>
              </a:buClr>
              <a:buSzPct val="45000"/>
              <a:buFont typeface="Wingdings" charset="2"/>
              <a:buChar char=""/>
            </a:pPr>
            <a:r>
              <a:rPr b="0" lang="fi-FI" sz="1660" spc="-1" strike="noStrike">
                <a:solidFill>
                  <a:srgbClr val="000000"/>
                </a:solidFill>
                <a:latin typeface="Calibri"/>
              </a:rPr>
              <a:t>Seventh Outline Level</a:t>
            </a:r>
            <a:endParaRPr b="0" lang="fi-FI"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95"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PlaceHolder 1"/>
          <p:cNvSpPr>
            <a:spLocks noGrp="1"/>
          </p:cNvSpPr>
          <p:nvPr>
            <p:ph type="title"/>
          </p:nvPr>
        </p:nvSpPr>
        <p:spPr>
          <a:xfrm>
            <a:off x="691920" y="301320"/>
            <a:ext cx="8693280" cy="1095840"/>
          </a:xfrm>
          <a:prstGeom prst="rect">
            <a:avLst/>
          </a:prstGeom>
          <a:noFill/>
          <a:ln w="0">
            <a:noFill/>
          </a:ln>
        </p:spPr>
        <p:txBody>
          <a:bodyPr lIns="91440" rIns="91440" tIns="45720" bIns="45720" anchor="ctr">
            <a:noAutofit/>
          </a:bodyPr>
          <a:p>
            <a:pPr indent="0">
              <a:lnSpc>
                <a:spcPct val="90000"/>
              </a:lnSpc>
              <a:buNone/>
            </a:pPr>
            <a:r>
              <a:rPr b="0" lang="fi-FI" sz="4400" spc="-1" strike="noStrike">
                <a:solidFill>
                  <a:srgbClr val="000000"/>
                </a:solidFill>
                <a:latin typeface="Calibri Light"/>
              </a:rPr>
              <a:t>Muokkaa ots. </a:t>
            </a:r>
            <a:r>
              <a:rPr b="0" lang="fi-FI" sz="4400" spc="-1" strike="noStrike">
                <a:solidFill>
                  <a:srgbClr val="000000"/>
                </a:solidFill>
                <a:latin typeface="Calibri Light"/>
              </a:rPr>
              <a:t>perustyyl. </a:t>
            </a:r>
            <a:r>
              <a:rPr b="0" lang="fi-FI" sz="4400" spc="-1" strike="noStrike">
                <a:solidFill>
                  <a:srgbClr val="000000"/>
                </a:solidFill>
                <a:latin typeface="Calibri Light"/>
              </a:rPr>
              <a:t>napsautt.</a:t>
            </a:r>
            <a:endParaRPr b="0" lang="fi-FI" sz="4400" spc="-1" strike="noStrike">
              <a:solidFill>
                <a:srgbClr val="000000"/>
              </a:solidFill>
              <a:latin typeface="Calibri"/>
            </a:endParaRPr>
          </a:p>
        </p:txBody>
      </p:sp>
      <p:sp>
        <p:nvSpPr>
          <p:cNvPr id="153" name="PlaceHolder 2"/>
          <p:cNvSpPr>
            <a:spLocks noGrp="1"/>
          </p:cNvSpPr>
          <p:nvPr>
            <p:ph type="body"/>
          </p:nvPr>
        </p:nvSpPr>
        <p:spPr>
          <a:xfrm>
            <a:off x="691920" y="1508760"/>
            <a:ext cx="8693280" cy="3597120"/>
          </a:xfrm>
          <a:prstGeom prst="rect">
            <a:avLst/>
          </a:prstGeom>
          <a:noFill/>
          <a:ln w="0">
            <a:noFill/>
          </a:ln>
        </p:spPr>
        <p:txBody>
          <a:bodyPr lIns="91440" rIns="91440" tIns="45720" bIns="45720" anchor="t">
            <a:noAutofit/>
          </a:bodyPr>
          <a:p>
            <a:pPr marL="432000" indent="-324000">
              <a:lnSpc>
                <a:spcPct val="90000"/>
              </a:lnSpc>
              <a:spcBef>
                <a:spcPts val="1001"/>
              </a:spcBef>
              <a:buClr>
                <a:srgbClr val="000000"/>
              </a:buClr>
              <a:buSzPct val="45000"/>
              <a:buFont typeface="Wingdings" charset="2"/>
              <a:buChar char=""/>
            </a:pPr>
            <a:r>
              <a:rPr b="0" lang="fi-FI" sz="2800" spc="-1" strike="noStrike">
                <a:solidFill>
                  <a:srgbClr val="000000"/>
                </a:solidFill>
                <a:latin typeface="Calibri"/>
              </a:rPr>
              <a:t>Muokkaa tekstin perustyylejä</a:t>
            </a:r>
            <a:endParaRPr b="0" lang="fi-FI"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fi-FI" sz="2400" spc="-1" strike="noStrike">
                <a:solidFill>
                  <a:srgbClr val="000000"/>
                </a:solidFill>
                <a:latin typeface="Calibri"/>
              </a:rPr>
              <a:t>toinen taso</a:t>
            </a:r>
            <a:endParaRPr b="0" lang="fi-FI"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fi-FI" sz="2000" spc="-1" strike="noStrike">
                <a:solidFill>
                  <a:srgbClr val="000000"/>
                </a:solidFill>
                <a:latin typeface="Calibri"/>
              </a:rPr>
              <a:t>kolmas taso</a:t>
            </a:r>
            <a:endParaRPr b="0" lang="fi-FI"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fi-FI" sz="1800" spc="-1" strike="noStrike">
                <a:solidFill>
                  <a:srgbClr val="000000"/>
                </a:solidFill>
                <a:latin typeface="Calibri"/>
              </a:rPr>
              <a:t>neljäs taso</a:t>
            </a:r>
            <a:endParaRPr b="0" lang="fi-FI"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fi-FI" sz="1800" spc="-1" strike="noStrike">
                <a:solidFill>
                  <a:srgbClr val="000000"/>
                </a:solidFill>
                <a:latin typeface="Calibri"/>
              </a:rPr>
              <a:t>viides taso</a:t>
            </a:r>
            <a:endParaRPr b="0" lang="fi-FI" sz="1800" spc="-1" strike="noStrike">
              <a:solidFill>
                <a:srgbClr val="000000"/>
              </a:solidFill>
              <a:latin typeface="Calibri"/>
            </a:endParaRPr>
          </a:p>
        </p:txBody>
      </p:sp>
      <p:sp>
        <p:nvSpPr>
          <p:cNvPr id="154" name="PlaceHolder 3"/>
          <p:cNvSpPr>
            <a:spLocks noGrp="1"/>
          </p:cNvSpPr>
          <p:nvPr>
            <p:ph type="dt" idx="37"/>
          </p:nvPr>
        </p:nvSpPr>
        <p:spPr>
          <a:xfrm>
            <a:off x="691920" y="5254560"/>
            <a:ext cx="22672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4297DA1E-BBCE-4262-9176-D9553C382769}" type="datetime">
              <a:rPr b="0" lang="en-US" sz="1200" spc="-1" strike="noStrike">
                <a:solidFill>
                  <a:srgbClr val="8b8b8b"/>
                </a:solidFill>
                <a:latin typeface="Calibri"/>
              </a:rPr>
              <a:t>8/19/24</a:t>
            </a:fld>
            <a:endParaRPr b="0" lang="en-US" sz="1200" spc="-1" strike="noStrike">
              <a:solidFill>
                <a:srgbClr val="000000"/>
              </a:solidFill>
              <a:latin typeface="Times New Roman"/>
            </a:endParaRPr>
          </a:p>
        </p:txBody>
      </p:sp>
      <p:sp>
        <p:nvSpPr>
          <p:cNvPr id="155" name="PlaceHolder 4"/>
          <p:cNvSpPr>
            <a:spLocks noGrp="1"/>
          </p:cNvSpPr>
          <p:nvPr>
            <p:ph type="ftr" idx="38"/>
          </p:nvPr>
        </p:nvSpPr>
        <p:spPr>
          <a:xfrm>
            <a:off x="3337920" y="5254560"/>
            <a:ext cx="340128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156" name="PlaceHolder 5"/>
          <p:cNvSpPr>
            <a:spLocks noGrp="1"/>
          </p:cNvSpPr>
          <p:nvPr>
            <p:ph type="sldNum" idx="39"/>
          </p:nvPr>
        </p:nvSpPr>
        <p:spPr>
          <a:xfrm>
            <a:off x="7117920" y="5254560"/>
            <a:ext cx="22672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9C13F3A7-78DE-4938-8ADA-5F907FD260E3}"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7"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PlaceHolder 1"/>
          <p:cNvSpPr>
            <a:spLocks noGrp="1"/>
          </p:cNvSpPr>
          <p:nvPr>
            <p:ph type="title"/>
          </p:nvPr>
        </p:nvSpPr>
        <p:spPr>
          <a:xfrm>
            <a:off x="691920" y="301320"/>
            <a:ext cx="8693280" cy="1095840"/>
          </a:xfrm>
          <a:prstGeom prst="rect">
            <a:avLst/>
          </a:prstGeom>
          <a:noFill/>
          <a:ln w="0">
            <a:noFill/>
          </a:ln>
        </p:spPr>
        <p:txBody>
          <a:bodyPr lIns="91440" rIns="91440" tIns="45720" bIns="45720" anchor="ctr">
            <a:noAutofit/>
          </a:bodyPr>
          <a:p>
            <a:pPr indent="0">
              <a:lnSpc>
                <a:spcPct val="90000"/>
              </a:lnSpc>
              <a:buNone/>
            </a:pPr>
            <a:r>
              <a:rPr b="0" lang="fi-FI" sz="4400" spc="-1" strike="noStrike">
                <a:solidFill>
                  <a:srgbClr val="000000"/>
                </a:solidFill>
                <a:latin typeface="Calibri Light"/>
              </a:rPr>
              <a:t>Muokkaa ots. perustyyl. napsautt.</a:t>
            </a:r>
            <a:endParaRPr b="0" lang="fi-FI" sz="4400" spc="-1" strike="noStrike">
              <a:solidFill>
                <a:srgbClr val="000000"/>
              </a:solidFill>
              <a:latin typeface="Calibri"/>
            </a:endParaRPr>
          </a:p>
        </p:txBody>
      </p:sp>
      <p:sp>
        <p:nvSpPr>
          <p:cNvPr id="163" name="PlaceHolder 2"/>
          <p:cNvSpPr>
            <a:spLocks noGrp="1"/>
          </p:cNvSpPr>
          <p:nvPr>
            <p:ph type="body"/>
          </p:nvPr>
        </p:nvSpPr>
        <p:spPr>
          <a:xfrm>
            <a:off x="691920" y="1508760"/>
            <a:ext cx="4283280" cy="3597120"/>
          </a:xfrm>
          <a:prstGeom prst="rect">
            <a:avLst/>
          </a:prstGeom>
          <a:noFill/>
          <a:ln w="0">
            <a:noFill/>
          </a:ln>
        </p:spPr>
        <p:txBody>
          <a:bodyPr lIns="91440" rIns="91440" tIns="45720" bIns="45720" anchor="t">
            <a:noAutofit/>
          </a:bodyPr>
          <a:p>
            <a:pPr marL="432000" indent="-324000">
              <a:lnSpc>
                <a:spcPct val="90000"/>
              </a:lnSpc>
              <a:spcBef>
                <a:spcPts val="1001"/>
              </a:spcBef>
              <a:buClr>
                <a:srgbClr val="000000"/>
              </a:buClr>
              <a:buSzPct val="45000"/>
              <a:buFont typeface="Wingdings" charset="2"/>
              <a:buChar char=""/>
            </a:pPr>
            <a:r>
              <a:rPr b="0" lang="fi-FI" sz="2800" spc="-1" strike="noStrike">
                <a:solidFill>
                  <a:srgbClr val="000000"/>
                </a:solidFill>
                <a:latin typeface="Calibri"/>
              </a:rPr>
              <a:t>Muokkaa tekstin perustyylejä</a:t>
            </a:r>
            <a:endParaRPr b="0" lang="fi-FI"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fi-FI" sz="2400" spc="-1" strike="noStrike">
                <a:solidFill>
                  <a:srgbClr val="000000"/>
                </a:solidFill>
                <a:latin typeface="Calibri"/>
              </a:rPr>
              <a:t>toinen taso</a:t>
            </a:r>
            <a:endParaRPr b="0" lang="fi-FI"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fi-FI" sz="2000" spc="-1" strike="noStrike">
                <a:solidFill>
                  <a:srgbClr val="000000"/>
                </a:solidFill>
                <a:latin typeface="Calibri"/>
              </a:rPr>
              <a:t>kolmas taso</a:t>
            </a:r>
            <a:endParaRPr b="0" lang="fi-FI"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fi-FI" sz="1800" spc="-1" strike="noStrike">
                <a:solidFill>
                  <a:srgbClr val="000000"/>
                </a:solidFill>
                <a:latin typeface="Calibri"/>
              </a:rPr>
              <a:t>neljäs taso</a:t>
            </a:r>
            <a:endParaRPr b="0" lang="fi-FI"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fi-FI" sz="1800" spc="-1" strike="noStrike">
                <a:solidFill>
                  <a:srgbClr val="000000"/>
                </a:solidFill>
                <a:latin typeface="Calibri"/>
              </a:rPr>
              <a:t>viides taso</a:t>
            </a:r>
            <a:endParaRPr b="0" lang="fi-FI" sz="1800" spc="-1" strike="noStrike">
              <a:solidFill>
                <a:srgbClr val="000000"/>
              </a:solidFill>
              <a:latin typeface="Calibri"/>
            </a:endParaRPr>
          </a:p>
        </p:txBody>
      </p:sp>
      <p:sp>
        <p:nvSpPr>
          <p:cNvPr id="164" name="PlaceHolder 3"/>
          <p:cNvSpPr>
            <a:spLocks noGrp="1"/>
          </p:cNvSpPr>
          <p:nvPr>
            <p:ph type="body"/>
          </p:nvPr>
        </p:nvSpPr>
        <p:spPr>
          <a:xfrm>
            <a:off x="5101920" y="1508760"/>
            <a:ext cx="4283280" cy="3597120"/>
          </a:xfrm>
          <a:prstGeom prst="rect">
            <a:avLst/>
          </a:prstGeom>
          <a:noFill/>
          <a:ln w="0">
            <a:noFill/>
          </a:ln>
        </p:spPr>
        <p:txBody>
          <a:bodyPr lIns="91440" rIns="91440" tIns="45720" bIns="45720" anchor="t">
            <a:noAutofit/>
          </a:bodyPr>
          <a:p>
            <a:pPr marL="228600" indent="-228240">
              <a:lnSpc>
                <a:spcPct val="90000"/>
              </a:lnSpc>
              <a:spcBef>
                <a:spcPts val="1001"/>
              </a:spcBef>
              <a:buClr>
                <a:srgbClr val="000000"/>
              </a:buClr>
              <a:buFont typeface="Arial"/>
              <a:buChar char="•"/>
            </a:pPr>
            <a:r>
              <a:rPr b="0" lang="fi-FI" sz="2800" spc="-1" strike="noStrike">
                <a:solidFill>
                  <a:srgbClr val="000000"/>
                </a:solidFill>
                <a:latin typeface="Calibri"/>
              </a:rPr>
              <a:t>Muokkaa tekstin perustyylejä</a:t>
            </a:r>
            <a:endParaRPr b="0" lang="fi-FI" sz="2800" spc="-1" strike="noStrike">
              <a:solidFill>
                <a:srgbClr val="000000"/>
              </a:solidFill>
              <a:latin typeface="Calibri"/>
            </a:endParaRPr>
          </a:p>
          <a:p>
            <a:pPr lvl="1" marL="685800" indent="-228240">
              <a:lnSpc>
                <a:spcPct val="90000"/>
              </a:lnSpc>
              <a:spcBef>
                <a:spcPts val="499"/>
              </a:spcBef>
              <a:buClr>
                <a:srgbClr val="000000"/>
              </a:buClr>
              <a:buFont typeface="Arial"/>
              <a:buChar char="•"/>
            </a:pPr>
            <a:r>
              <a:rPr b="0" lang="fi-FI" sz="2400" spc="-1" strike="noStrike">
                <a:solidFill>
                  <a:srgbClr val="000000"/>
                </a:solidFill>
                <a:latin typeface="Calibri"/>
              </a:rPr>
              <a:t>toinen taso</a:t>
            </a:r>
            <a:endParaRPr b="0" lang="fi-FI" sz="2400" spc="-1" strike="noStrike">
              <a:solidFill>
                <a:srgbClr val="000000"/>
              </a:solidFill>
              <a:latin typeface="Calibri"/>
            </a:endParaRPr>
          </a:p>
          <a:p>
            <a:pPr lvl="2" marL="1143000" indent="-228240">
              <a:lnSpc>
                <a:spcPct val="90000"/>
              </a:lnSpc>
              <a:spcBef>
                <a:spcPts val="499"/>
              </a:spcBef>
              <a:buClr>
                <a:srgbClr val="000000"/>
              </a:buClr>
              <a:buFont typeface="Arial"/>
              <a:buChar char="•"/>
            </a:pPr>
            <a:r>
              <a:rPr b="0" lang="fi-FI" sz="2000" spc="-1" strike="noStrike">
                <a:solidFill>
                  <a:srgbClr val="000000"/>
                </a:solidFill>
                <a:latin typeface="Calibri"/>
              </a:rPr>
              <a:t>kolmas taso</a:t>
            </a:r>
            <a:endParaRPr b="0" lang="fi-FI" sz="2000" spc="-1" strike="noStrike">
              <a:solidFill>
                <a:srgbClr val="000000"/>
              </a:solidFill>
              <a:latin typeface="Calibri"/>
            </a:endParaRPr>
          </a:p>
          <a:p>
            <a:pPr lvl="3" marL="1600200" indent="-228240">
              <a:lnSpc>
                <a:spcPct val="90000"/>
              </a:lnSpc>
              <a:spcBef>
                <a:spcPts val="499"/>
              </a:spcBef>
              <a:buClr>
                <a:srgbClr val="000000"/>
              </a:buClr>
              <a:buFont typeface="Arial"/>
              <a:buChar char="•"/>
            </a:pPr>
            <a:r>
              <a:rPr b="0" lang="fi-FI" sz="1800" spc="-1" strike="noStrike">
                <a:solidFill>
                  <a:srgbClr val="000000"/>
                </a:solidFill>
                <a:latin typeface="Calibri"/>
              </a:rPr>
              <a:t>neljäs taso</a:t>
            </a:r>
            <a:endParaRPr b="0" lang="fi-FI" sz="1800" spc="-1" strike="noStrike">
              <a:solidFill>
                <a:srgbClr val="000000"/>
              </a:solidFill>
              <a:latin typeface="Calibri"/>
            </a:endParaRPr>
          </a:p>
          <a:p>
            <a:pPr lvl="4" marL="2057400" indent="-228240">
              <a:lnSpc>
                <a:spcPct val="90000"/>
              </a:lnSpc>
              <a:spcBef>
                <a:spcPts val="499"/>
              </a:spcBef>
              <a:buClr>
                <a:srgbClr val="000000"/>
              </a:buClr>
              <a:buFont typeface="Arial"/>
              <a:buChar char="•"/>
            </a:pPr>
            <a:r>
              <a:rPr b="0" lang="fi-FI" sz="1800" spc="-1" strike="noStrike">
                <a:solidFill>
                  <a:srgbClr val="000000"/>
                </a:solidFill>
                <a:latin typeface="Calibri"/>
              </a:rPr>
              <a:t>viides taso</a:t>
            </a:r>
            <a:endParaRPr b="0" lang="fi-FI" sz="1800" spc="-1" strike="noStrike">
              <a:solidFill>
                <a:srgbClr val="000000"/>
              </a:solidFill>
              <a:latin typeface="Calibri"/>
            </a:endParaRPr>
          </a:p>
        </p:txBody>
      </p:sp>
      <p:sp>
        <p:nvSpPr>
          <p:cNvPr id="165" name="PlaceHolder 4"/>
          <p:cNvSpPr>
            <a:spLocks noGrp="1"/>
          </p:cNvSpPr>
          <p:nvPr>
            <p:ph type="dt" idx="40"/>
          </p:nvPr>
        </p:nvSpPr>
        <p:spPr>
          <a:xfrm>
            <a:off x="691920" y="5254560"/>
            <a:ext cx="22672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E0CFB85A-51F4-41D4-A916-F5C538AD5891}" type="datetime">
              <a:rPr b="0" lang="en-US" sz="1200" spc="-1" strike="noStrike">
                <a:solidFill>
                  <a:srgbClr val="8b8b8b"/>
                </a:solidFill>
                <a:latin typeface="Calibri"/>
              </a:rPr>
              <a:t>8/19/24</a:t>
            </a:fld>
            <a:endParaRPr b="0" lang="en-US" sz="1200" spc="-1" strike="noStrike">
              <a:solidFill>
                <a:srgbClr val="000000"/>
              </a:solidFill>
              <a:latin typeface="Times New Roman"/>
            </a:endParaRPr>
          </a:p>
        </p:txBody>
      </p:sp>
      <p:sp>
        <p:nvSpPr>
          <p:cNvPr id="166" name="PlaceHolder 5"/>
          <p:cNvSpPr>
            <a:spLocks noGrp="1"/>
          </p:cNvSpPr>
          <p:nvPr>
            <p:ph type="ftr" idx="41"/>
          </p:nvPr>
        </p:nvSpPr>
        <p:spPr>
          <a:xfrm>
            <a:off x="3337920" y="5254560"/>
            <a:ext cx="340128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167" name="PlaceHolder 6"/>
          <p:cNvSpPr>
            <a:spLocks noGrp="1"/>
          </p:cNvSpPr>
          <p:nvPr>
            <p:ph type="sldNum" idx="42"/>
          </p:nvPr>
        </p:nvSpPr>
        <p:spPr>
          <a:xfrm>
            <a:off x="7117920" y="5254560"/>
            <a:ext cx="22672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A2293DA4-5FD8-4A7E-8CD6-7FCCD1D451D1}"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99"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3" name="PlaceHolder 1"/>
          <p:cNvSpPr>
            <a:spLocks noGrp="1"/>
          </p:cNvSpPr>
          <p:nvPr>
            <p:ph type="dt" idx="43"/>
          </p:nvPr>
        </p:nvSpPr>
        <p:spPr>
          <a:xfrm>
            <a:off x="691920" y="5254560"/>
            <a:ext cx="22672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89E624F3-F8F3-4807-9C32-CA05EA9BA9C6}" type="datetime">
              <a:rPr b="0" lang="en-US" sz="1200" spc="-1" strike="noStrike">
                <a:solidFill>
                  <a:srgbClr val="8b8b8b"/>
                </a:solidFill>
                <a:latin typeface="Calibri"/>
              </a:rPr>
              <a:t>8/19/24</a:t>
            </a:fld>
            <a:endParaRPr b="0" lang="en-US" sz="1200" spc="-1" strike="noStrike">
              <a:solidFill>
                <a:srgbClr val="000000"/>
              </a:solidFill>
              <a:latin typeface="Times New Roman"/>
            </a:endParaRPr>
          </a:p>
        </p:txBody>
      </p:sp>
      <p:sp>
        <p:nvSpPr>
          <p:cNvPr id="174" name="PlaceHolder 2"/>
          <p:cNvSpPr>
            <a:spLocks noGrp="1"/>
          </p:cNvSpPr>
          <p:nvPr>
            <p:ph type="ftr" idx="44"/>
          </p:nvPr>
        </p:nvSpPr>
        <p:spPr>
          <a:xfrm>
            <a:off x="3337920" y="5254560"/>
            <a:ext cx="340128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175" name="PlaceHolder 3"/>
          <p:cNvSpPr>
            <a:spLocks noGrp="1"/>
          </p:cNvSpPr>
          <p:nvPr>
            <p:ph type="sldNum" idx="45"/>
          </p:nvPr>
        </p:nvSpPr>
        <p:spPr>
          <a:xfrm>
            <a:off x="7117920" y="5254560"/>
            <a:ext cx="22672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5A93180A-C0A1-4DFA-A9F6-8AB2EFB220C2}"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176" name="PlaceHolder 4"/>
          <p:cNvSpPr>
            <a:spLocks noGrp="1"/>
          </p:cNvSpPr>
          <p:nvPr>
            <p:ph type="title"/>
          </p:nvPr>
        </p:nvSpPr>
        <p:spPr>
          <a:xfrm>
            <a:off x="504000" y="225360"/>
            <a:ext cx="9071280" cy="946440"/>
          </a:xfrm>
          <a:prstGeom prst="rect">
            <a:avLst/>
          </a:prstGeom>
          <a:noFill/>
          <a:ln w="0">
            <a:noFill/>
          </a:ln>
        </p:spPr>
        <p:txBody>
          <a:bodyPr lIns="0" rIns="0" tIns="0" bIns="0" anchor="ctr">
            <a:noAutofit/>
          </a:bodyPr>
          <a:p>
            <a:pPr indent="0">
              <a:buNone/>
            </a:pPr>
            <a:r>
              <a:rPr b="0" lang="fi-FI" sz="1800" spc="-1" strike="noStrike">
                <a:solidFill>
                  <a:srgbClr val="000000"/>
                </a:solidFill>
                <a:latin typeface="Calibri"/>
              </a:rPr>
              <a:t>Click to edit the title text format</a:t>
            </a:r>
            <a:endParaRPr b="0" lang="fi-FI" sz="1800" spc="-1" strike="noStrike">
              <a:solidFill>
                <a:srgbClr val="000000"/>
              </a:solidFill>
              <a:latin typeface="Calibri"/>
            </a:endParaRPr>
          </a:p>
        </p:txBody>
      </p:sp>
      <p:sp>
        <p:nvSpPr>
          <p:cNvPr id="177" name="PlaceHolder 5"/>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lnSpc>
                <a:spcPct val="90000"/>
              </a:lnSpc>
              <a:spcBef>
                <a:spcPts val="1412"/>
              </a:spcBef>
              <a:buClr>
                <a:srgbClr val="000000"/>
              </a:buClr>
              <a:buSzPct val="45000"/>
              <a:buFont typeface="Wingdings" charset="2"/>
              <a:buChar char=""/>
            </a:pPr>
            <a:r>
              <a:rPr b="0" lang="fi-FI" sz="2800" spc="-1" strike="noStrike">
                <a:solidFill>
                  <a:srgbClr val="000000"/>
                </a:solidFill>
                <a:latin typeface="Calibri"/>
              </a:rPr>
              <a:t>Click to edit the outline text format</a:t>
            </a:r>
            <a:endParaRPr b="0" lang="fi-FI" sz="2800" spc="-1" strike="noStrike">
              <a:solidFill>
                <a:srgbClr val="000000"/>
              </a:solidFill>
              <a:latin typeface="Calibri"/>
            </a:endParaRPr>
          </a:p>
          <a:p>
            <a:pPr lvl="1" marL="864000" indent="-324000">
              <a:lnSpc>
                <a:spcPct val="90000"/>
              </a:lnSpc>
              <a:spcBef>
                <a:spcPts val="1125"/>
              </a:spcBef>
              <a:buClr>
                <a:srgbClr val="000000"/>
              </a:buClr>
              <a:buSzPct val="75000"/>
              <a:buFont typeface="Symbol" charset="2"/>
              <a:buChar char=""/>
            </a:pPr>
            <a:r>
              <a:rPr b="0" lang="fi-FI" sz="2000" spc="-1" strike="noStrike">
                <a:solidFill>
                  <a:srgbClr val="000000"/>
                </a:solidFill>
                <a:latin typeface="Calibri"/>
              </a:rPr>
              <a:t>Second Outline Level</a:t>
            </a:r>
            <a:endParaRPr b="0" lang="fi-FI" sz="2000" spc="-1" strike="noStrike">
              <a:solidFill>
                <a:srgbClr val="000000"/>
              </a:solidFill>
              <a:latin typeface="Calibri"/>
            </a:endParaRPr>
          </a:p>
          <a:p>
            <a:pPr lvl="2" marL="1296000" indent="-288000">
              <a:lnSpc>
                <a:spcPct val="90000"/>
              </a:lnSpc>
              <a:spcBef>
                <a:spcPts val="845"/>
              </a:spcBef>
              <a:buClr>
                <a:srgbClr val="000000"/>
              </a:buClr>
              <a:buSzPct val="45000"/>
              <a:buFont typeface="Wingdings" charset="2"/>
              <a:buChar char=""/>
            </a:pPr>
            <a:r>
              <a:rPr b="0" lang="fi-FI" sz="1800" spc="-1" strike="noStrike">
                <a:solidFill>
                  <a:srgbClr val="000000"/>
                </a:solidFill>
                <a:latin typeface="Calibri"/>
              </a:rPr>
              <a:t>Third Outline Level</a:t>
            </a:r>
            <a:endParaRPr b="0" lang="fi-FI" sz="1800" spc="-1" strike="noStrike">
              <a:solidFill>
                <a:srgbClr val="000000"/>
              </a:solidFill>
              <a:latin typeface="Calibri"/>
            </a:endParaRPr>
          </a:p>
          <a:p>
            <a:pPr lvl="3" marL="1728000" indent="-216000">
              <a:lnSpc>
                <a:spcPct val="90000"/>
              </a:lnSpc>
              <a:spcBef>
                <a:spcPts val="558"/>
              </a:spcBef>
              <a:buClr>
                <a:srgbClr val="000000"/>
              </a:buClr>
              <a:buSzPct val="75000"/>
              <a:buFont typeface="Symbol" charset="2"/>
              <a:buChar char=""/>
            </a:pPr>
            <a:r>
              <a:rPr b="0" lang="fi-FI" sz="1800" spc="-1" strike="noStrike">
                <a:solidFill>
                  <a:srgbClr val="000000"/>
                </a:solidFill>
                <a:latin typeface="Calibri"/>
              </a:rPr>
              <a:t>Fourth Outline Level</a:t>
            </a:r>
            <a:endParaRPr b="0" lang="fi-FI" sz="1800" spc="-1" strike="noStrike">
              <a:solidFill>
                <a:srgbClr val="000000"/>
              </a:solidFill>
              <a:latin typeface="Calibri"/>
            </a:endParaRPr>
          </a:p>
          <a:p>
            <a:pPr lvl="4" marL="2160000" indent="-216000">
              <a:lnSpc>
                <a:spcPct val="90000"/>
              </a:lnSpc>
              <a:spcBef>
                <a:spcPts val="281"/>
              </a:spcBef>
              <a:buClr>
                <a:srgbClr val="000000"/>
              </a:buClr>
              <a:buSzPct val="45000"/>
              <a:buFont typeface="Wingdings" charset="2"/>
              <a:buChar char=""/>
            </a:pPr>
            <a:r>
              <a:rPr b="0" lang="fi-FI" sz="2000" spc="-1" strike="noStrike">
                <a:solidFill>
                  <a:srgbClr val="000000"/>
                </a:solidFill>
                <a:latin typeface="Calibri"/>
              </a:rPr>
              <a:t>Fifth Outline Level</a:t>
            </a:r>
            <a:endParaRPr b="0" lang="fi-FI" sz="2000" spc="-1" strike="noStrike">
              <a:solidFill>
                <a:srgbClr val="000000"/>
              </a:solidFill>
              <a:latin typeface="Calibri"/>
            </a:endParaRPr>
          </a:p>
          <a:p>
            <a:pPr lvl="5" marL="2592000" indent="-216000">
              <a:lnSpc>
                <a:spcPct val="90000"/>
              </a:lnSpc>
              <a:spcBef>
                <a:spcPts val="281"/>
              </a:spcBef>
              <a:buClr>
                <a:srgbClr val="000000"/>
              </a:buClr>
              <a:buSzPct val="45000"/>
              <a:buFont typeface="Wingdings" charset="2"/>
              <a:buChar char=""/>
            </a:pPr>
            <a:r>
              <a:rPr b="0" lang="fi-FI" sz="2000" spc="-1" strike="noStrike">
                <a:solidFill>
                  <a:srgbClr val="000000"/>
                </a:solidFill>
                <a:latin typeface="Calibri"/>
              </a:rPr>
              <a:t>Sixth Outline Level</a:t>
            </a:r>
            <a:endParaRPr b="0" lang="fi-FI" sz="2000" spc="-1" strike="noStrike">
              <a:solidFill>
                <a:srgbClr val="000000"/>
              </a:solidFill>
              <a:latin typeface="Calibri"/>
            </a:endParaRPr>
          </a:p>
          <a:p>
            <a:pPr lvl="6" marL="3024000" indent="-216000">
              <a:lnSpc>
                <a:spcPct val="90000"/>
              </a:lnSpc>
              <a:spcBef>
                <a:spcPts val="281"/>
              </a:spcBef>
              <a:buClr>
                <a:srgbClr val="000000"/>
              </a:buClr>
              <a:buSzPct val="45000"/>
              <a:buFont typeface="Wingdings" charset="2"/>
              <a:buChar char=""/>
            </a:pPr>
            <a:r>
              <a:rPr b="0" lang="fi-FI" sz="2000" spc="-1" strike="noStrike">
                <a:solidFill>
                  <a:srgbClr val="000000"/>
                </a:solidFill>
                <a:latin typeface="Calibri"/>
              </a:rPr>
              <a:t>Seventh Outline Level</a:t>
            </a:r>
            <a:endParaRPr b="0" lang="fi-FI"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3" name="PlaceHolder 1"/>
          <p:cNvSpPr>
            <a:spLocks noGrp="1"/>
          </p:cNvSpPr>
          <p:nvPr>
            <p:ph type="title"/>
          </p:nvPr>
        </p:nvSpPr>
        <p:spPr>
          <a:xfrm>
            <a:off x="504000" y="226800"/>
            <a:ext cx="9071280" cy="944640"/>
          </a:xfrm>
          <a:prstGeom prst="rect">
            <a:avLst/>
          </a:prstGeom>
          <a:noFill/>
          <a:ln w="0">
            <a:noFill/>
          </a:ln>
        </p:spPr>
        <p:txBody>
          <a:bodyPr lIns="91440" rIns="91440" tIns="45720" bIns="45720"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184" name="PlaceHolder 2"/>
          <p:cNvSpPr>
            <a:spLocks noGrp="1"/>
          </p:cNvSpPr>
          <p:nvPr>
            <p:ph type="dt" idx="46"/>
          </p:nvPr>
        </p:nvSpPr>
        <p:spPr>
          <a:xfrm>
            <a:off x="504000" y="525456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90FBB5BB-3FE9-4F75-860E-F35573BAB41A}" type="datetime">
              <a:rPr b="0" lang="en-US" sz="1200" spc="-1" strike="noStrike">
                <a:solidFill>
                  <a:srgbClr val="8b8b8b"/>
                </a:solidFill>
                <a:latin typeface="Calibri"/>
              </a:rPr>
              <a:t>8/19/24</a:t>
            </a:fld>
            <a:endParaRPr b="0" lang="en-US" sz="1200" spc="-1" strike="noStrike">
              <a:solidFill>
                <a:srgbClr val="000000"/>
              </a:solidFill>
              <a:latin typeface="Times New Roman"/>
            </a:endParaRPr>
          </a:p>
        </p:txBody>
      </p:sp>
      <p:sp>
        <p:nvSpPr>
          <p:cNvPr id="185" name="PlaceHolder 3"/>
          <p:cNvSpPr>
            <a:spLocks noGrp="1"/>
          </p:cNvSpPr>
          <p:nvPr>
            <p:ph type="ftr" idx="47"/>
          </p:nvPr>
        </p:nvSpPr>
        <p:spPr>
          <a:xfrm>
            <a:off x="3443400" y="525456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186" name="PlaceHolder 4"/>
          <p:cNvSpPr>
            <a:spLocks noGrp="1"/>
          </p:cNvSpPr>
          <p:nvPr>
            <p:ph type="sldNum" idx="48"/>
          </p:nvPr>
        </p:nvSpPr>
        <p:spPr>
          <a:xfrm>
            <a:off x="7223400" y="525456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6D8B1B4A-8893-4FD7-B282-9C4744E184CE}"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187" name="PlaceHolder 5"/>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Calibri"/>
              </a:rPr>
              <a:t>Click to edit the outline text format</a:t>
            </a:r>
            <a:endParaRPr b="0" lang="en-US" sz="2640" spc="-1" strike="noStrike">
              <a:solidFill>
                <a:srgbClr val="000000"/>
              </a:solidFill>
              <a:latin typeface="Calibri"/>
            </a:endParaRPr>
          </a:p>
          <a:p>
            <a:pPr lvl="1" marL="864000" indent="-324000">
              <a:spcBef>
                <a:spcPts val="924"/>
              </a:spcBef>
              <a:buClr>
                <a:srgbClr val="000000"/>
              </a:buClr>
              <a:buSzPct val="75000"/>
              <a:buFont typeface="Symbol" charset="2"/>
              <a:buChar char=""/>
            </a:pPr>
            <a:r>
              <a:rPr b="0" lang="en-US" sz="1979" spc="-1" strike="noStrike">
                <a:solidFill>
                  <a:srgbClr val="000000"/>
                </a:solidFill>
                <a:latin typeface="Calibri"/>
              </a:rPr>
              <a:t>Second Outline Level</a:t>
            </a:r>
            <a:endParaRPr b="0" lang="en-US" sz="1979" spc="-1" strike="noStrike">
              <a:solidFill>
                <a:srgbClr val="000000"/>
              </a:solidFill>
              <a:latin typeface="Calibri"/>
            </a:endParaRPr>
          </a:p>
          <a:p>
            <a:pPr lvl="2" marL="1296000" indent="-288000">
              <a:spcBef>
                <a:spcPts val="694"/>
              </a:spcBef>
              <a:buClr>
                <a:srgbClr val="000000"/>
              </a:buClr>
              <a:buSzPct val="45000"/>
              <a:buFont typeface="Wingdings" charset="2"/>
              <a:buChar char=""/>
            </a:pPr>
            <a:r>
              <a:rPr b="0" lang="en-US" sz="1660" spc="-1" strike="noStrike">
                <a:solidFill>
                  <a:srgbClr val="000000"/>
                </a:solidFill>
                <a:latin typeface="Calibri"/>
              </a:rPr>
              <a:t>Third Outline Level</a:t>
            </a:r>
            <a:endParaRPr b="0" lang="en-US" sz="1660" spc="-1" strike="noStrike">
              <a:solidFill>
                <a:srgbClr val="000000"/>
              </a:solidFill>
              <a:latin typeface="Calibri"/>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Calibri"/>
              </a:rPr>
              <a:t>Fourth Outline Level</a:t>
            </a:r>
            <a:endParaRPr b="0" lang="en-US" sz="1660" spc="-1" strike="noStrike">
              <a:solidFill>
                <a:srgbClr val="000000"/>
              </a:solidFill>
              <a:latin typeface="Calibri"/>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Calibri"/>
              </a:rPr>
              <a:t>Fifth Outline Level</a:t>
            </a:r>
            <a:endParaRPr b="0" lang="en-US" sz="1660" spc="-1" strike="noStrike">
              <a:solidFill>
                <a:srgbClr val="000000"/>
              </a:solidFill>
              <a:latin typeface="Calibri"/>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Calibri"/>
              </a:rPr>
              <a:t>Sixth Outline Level</a:t>
            </a:r>
            <a:endParaRPr b="0" lang="en-US" sz="1660" spc="-1" strike="noStrike">
              <a:solidFill>
                <a:srgbClr val="000000"/>
              </a:solidFill>
              <a:latin typeface="Calibri"/>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Calibri"/>
              </a:rPr>
              <a:t>Seventh Outline Level</a:t>
            </a:r>
            <a:endParaRPr b="0" lang="en-US"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3"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504000" y="226800"/>
            <a:ext cx="9071280" cy="944640"/>
          </a:xfrm>
          <a:prstGeom prst="rect">
            <a:avLst/>
          </a:prstGeom>
          <a:noFill/>
          <a:ln w="0">
            <a:noFill/>
          </a:ln>
        </p:spPr>
        <p:txBody>
          <a:bodyPr lIns="91440" rIns="91440" tIns="45720" bIns="45720"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194" name="PlaceHolder 2"/>
          <p:cNvSpPr>
            <a:spLocks noGrp="1"/>
          </p:cNvSpPr>
          <p:nvPr>
            <p:ph type="body"/>
          </p:nvPr>
        </p:nvSpPr>
        <p:spPr>
          <a:xfrm>
            <a:off x="504000" y="1322640"/>
            <a:ext cx="9071280" cy="3741840"/>
          </a:xfrm>
          <a:prstGeom prst="rect">
            <a:avLst/>
          </a:prstGeom>
          <a:noFill/>
          <a:ln w="0">
            <a:noFill/>
          </a:ln>
        </p:spPr>
        <p:txBody>
          <a:bodyPr lIns="91440" rIns="91440" tIns="45720" bIns="45720" anchor="t">
            <a:noAutofit/>
          </a:bodyPr>
          <a:p>
            <a:pPr marL="432000" indent="-324000">
              <a:lnSpc>
                <a:spcPct val="100000"/>
              </a:lnSpc>
              <a:spcBef>
                <a:spcPts val="641"/>
              </a:spcBef>
              <a:buClr>
                <a:srgbClr val="000000"/>
              </a:buClr>
              <a:buSzPct val="45000"/>
              <a:buFont typeface="Wingdings" charset="2"/>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864000" indent="-324000">
              <a:lnSpc>
                <a:spcPct val="100000"/>
              </a:lnSpc>
              <a:spcBef>
                <a:spcPts val="561"/>
              </a:spcBef>
              <a:buClr>
                <a:srgbClr val="000000"/>
              </a:buClr>
              <a:buSzPct val="75000"/>
              <a:buFont typeface="Symbol" charset="2"/>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296000" indent="-288000">
              <a:lnSpc>
                <a:spcPct val="100000"/>
              </a:lnSpc>
              <a:spcBef>
                <a:spcPts val="479"/>
              </a:spcBef>
              <a:buClr>
                <a:srgbClr val="000000"/>
              </a:buClr>
              <a:buSzPct val="45000"/>
              <a:buFont typeface="Wingdings" charset="2"/>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728000" indent="-216000">
              <a:lnSpc>
                <a:spcPct val="100000"/>
              </a:lnSpc>
              <a:spcBef>
                <a:spcPts val="400"/>
              </a:spcBef>
              <a:buClr>
                <a:srgbClr val="000000"/>
              </a:buClr>
              <a:buSzPct val="75000"/>
              <a:buFont typeface="Symbol" charset="2"/>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16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195" name="PlaceHolder 3"/>
          <p:cNvSpPr>
            <a:spLocks noGrp="1"/>
          </p:cNvSpPr>
          <p:nvPr>
            <p:ph type="dt" idx="49"/>
          </p:nvPr>
        </p:nvSpPr>
        <p:spPr>
          <a:xfrm>
            <a:off x="504000" y="525456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665D4204-30ED-423C-B6D5-ACC8A4737663}" type="datetime1">
              <a:rPr b="0" lang="en-US" sz="1200" spc="-1" strike="noStrike">
                <a:solidFill>
                  <a:srgbClr val="8b8b8b"/>
                </a:solidFill>
                <a:latin typeface="Calibri"/>
              </a:rPr>
              <a:t>08/19/2024</a:t>
            </a:fld>
            <a:endParaRPr b="0" lang="en-US" sz="1200" spc="-1" strike="noStrike">
              <a:solidFill>
                <a:srgbClr val="000000"/>
              </a:solidFill>
              <a:latin typeface="Times New Roman"/>
            </a:endParaRPr>
          </a:p>
        </p:txBody>
      </p:sp>
      <p:sp>
        <p:nvSpPr>
          <p:cNvPr id="196" name="PlaceHolder 4"/>
          <p:cNvSpPr>
            <a:spLocks noGrp="1"/>
          </p:cNvSpPr>
          <p:nvPr>
            <p:ph type="ftr" idx="50"/>
          </p:nvPr>
        </p:nvSpPr>
        <p:spPr>
          <a:xfrm>
            <a:off x="3443400" y="525456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197" name="PlaceHolder 5"/>
          <p:cNvSpPr>
            <a:spLocks noGrp="1"/>
          </p:cNvSpPr>
          <p:nvPr>
            <p:ph type="sldNum" idx="51"/>
          </p:nvPr>
        </p:nvSpPr>
        <p:spPr>
          <a:xfrm>
            <a:off x="7223400" y="525456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5B68C0A6-F50F-49B9-85DE-E0EA22BBA154}"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05"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204"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7" r:id="rId2"/>
    <p:sldLayoutId id="2147483708"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14"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Aft>
                <a:spcPts val="1054"/>
              </a:spcAft>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Aft>
                <a:spcPts val="848"/>
              </a:spcAft>
              <a:buClr>
                <a:srgbClr val="000000"/>
              </a:buClr>
              <a:buSzPct val="75000"/>
              <a:buFont typeface="Symbol" charset="2"/>
              <a:buChar char=""/>
            </a:pPr>
            <a:r>
              <a:rPr b="0" lang="en-US" sz="2100" spc="-1" strike="noStrike">
                <a:solidFill>
                  <a:srgbClr val="000000"/>
                </a:solidFill>
                <a:latin typeface="Arial"/>
              </a:rPr>
              <a:t>Second Outline Level</a:t>
            </a:r>
            <a:endParaRPr b="0" lang="en-US" sz="2100" spc="-1" strike="noStrike">
              <a:solidFill>
                <a:srgbClr val="000000"/>
              </a:solidFill>
              <a:latin typeface="Arial"/>
            </a:endParaRPr>
          </a:p>
          <a:p>
            <a:pPr lvl="2" marL="1296000" indent="-288000">
              <a:spcAft>
                <a:spcPts val="632"/>
              </a:spcAft>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Aft>
                <a:spcPts val="417"/>
              </a:spcAft>
              <a:buClr>
                <a:srgbClr val="000000"/>
              </a:buClr>
              <a:buSzPct val="75000"/>
              <a:buFont typeface="Symbol" charset="2"/>
              <a:buChar char=""/>
            </a:pPr>
            <a:r>
              <a:rPr b="0" lang="en-US" sz="1490" spc="-1" strike="noStrike">
                <a:solidFill>
                  <a:srgbClr val="000000"/>
                </a:solidFill>
                <a:latin typeface="Arial"/>
              </a:rPr>
              <a:t>Fourth Outline Level</a:t>
            </a:r>
            <a:endParaRPr b="0" lang="en-US" sz="1490" spc="-1" strike="noStrike">
              <a:solidFill>
                <a:srgbClr val="000000"/>
              </a:solidFill>
              <a:latin typeface="Arial"/>
            </a:endParaRPr>
          </a:p>
          <a:p>
            <a:pPr lvl="4" marL="2160000" indent="-216000">
              <a:spcAft>
                <a:spcPts val="201"/>
              </a:spcAft>
              <a:buClr>
                <a:srgbClr val="000000"/>
              </a:buClr>
              <a:buSzPct val="45000"/>
              <a:buFont typeface="Wingdings" charset="2"/>
              <a:buChar char=""/>
            </a:pPr>
            <a:r>
              <a:rPr b="0" lang="en-US" sz="1490" spc="-1" strike="noStrike">
                <a:solidFill>
                  <a:srgbClr val="000000"/>
                </a:solidFill>
                <a:latin typeface="Arial"/>
              </a:rPr>
              <a:t>Fifth Outline Level</a:t>
            </a:r>
            <a:endParaRPr b="0" lang="en-US" sz="1490" spc="-1" strike="noStrike">
              <a:solidFill>
                <a:srgbClr val="000000"/>
              </a:solidFill>
              <a:latin typeface="Arial"/>
            </a:endParaRPr>
          </a:p>
          <a:p>
            <a:pPr lvl="5" marL="2592000" indent="-216000">
              <a:spcAft>
                <a:spcPts val="201"/>
              </a:spcAft>
              <a:buClr>
                <a:srgbClr val="000000"/>
              </a:buClr>
              <a:buSzPct val="45000"/>
              <a:buFont typeface="Wingdings" charset="2"/>
              <a:buChar char=""/>
            </a:pPr>
            <a:r>
              <a:rPr b="0" lang="en-US" sz="1490" spc="-1" strike="noStrike">
                <a:solidFill>
                  <a:srgbClr val="000000"/>
                </a:solidFill>
                <a:latin typeface="Arial"/>
              </a:rPr>
              <a:t>Sixth Outline Level</a:t>
            </a:r>
            <a:endParaRPr b="0" lang="en-US" sz="1490" spc="-1" strike="noStrike">
              <a:solidFill>
                <a:srgbClr val="000000"/>
              </a:solidFill>
              <a:latin typeface="Arial"/>
            </a:endParaRPr>
          </a:p>
          <a:p>
            <a:pPr lvl="6" marL="3024000" indent="-216000">
              <a:spcAft>
                <a:spcPts val="201"/>
              </a:spcAft>
              <a:buClr>
                <a:srgbClr val="000000"/>
              </a:buClr>
              <a:buSzPct val="45000"/>
              <a:buFont typeface="Wingdings" charset="2"/>
              <a:buChar char=""/>
            </a:pPr>
            <a:r>
              <a:rPr b="0" lang="en-US" sz="1490" spc="-1" strike="noStrike">
                <a:solidFill>
                  <a:srgbClr val="000000"/>
                </a:solidFill>
                <a:latin typeface="Arial"/>
              </a:rPr>
              <a:t>Seventh Outline Level</a:t>
            </a:r>
            <a:endParaRPr b="0" lang="en-US" sz="149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54"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PlaceHolder 1"/>
          <p:cNvSpPr>
            <a:spLocks noGrp="1"/>
          </p:cNvSpPr>
          <p:nvPr>
            <p:ph type="dt" idx="52"/>
          </p:nvPr>
        </p:nvSpPr>
        <p:spPr>
          <a:xfrm>
            <a:off x="504000" y="525456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DCC3EF72-7FFA-48BB-AD23-486EF9F32574}" type="datetime1">
              <a:rPr b="0" lang="en-US" sz="1200" spc="-1" strike="noStrike">
                <a:solidFill>
                  <a:srgbClr val="8b8b8b"/>
                </a:solidFill>
                <a:latin typeface="Calibri"/>
              </a:rPr>
              <a:t>08/19/2024</a:t>
            </a:fld>
            <a:endParaRPr b="0" lang="en-US" sz="1200" spc="-1" strike="noStrike">
              <a:solidFill>
                <a:srgbClr val="000000"/>
              </a:solidFill>
              <a:latin typeface="Times New Roman"/>
            </a:endParaRPr>
          </a:p>
        </p:txBody>
      </p:sp>
      <p:sp>
        <p:nvSpPr>
          <p:cNvPr id="213" name="PlaceHolder 2"/>
          <p:cNvSpPr>
            <a:spLocks noGrp="1"/>
          </p:cNvSpPr>
          <p:nvPr>
            <p:ph type="ftr" idx="53"/>
          </p:nvPr>
        </p:nvSpPr>
        <p:spPr>
          <a:xfrm>
            <a:off x="3443400" y="525456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214" name="PlaceHolder 3"/>
          <p:cNvSpPr>
            <a:spLocks noGrp="1"/>
          </p:cNvSpPr>
          <p:nvPr>
            <p:ph type="sldNum" idx="54"/>
          </p:nvPr>
        </p:nvSpPr>
        <p:spPr>
          <a:xfrm>
            <a:off x="7223400" y="525456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A5720279-C69F-4D15-8107-C7C7158571C1}"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215" name="PlaceHolder 4"/>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buNone/>
            </a:pPr>
            <a:r>
              <a:rPr b="0" lang="en-US" sz="1729" spc="-1" strike="noStrike">
                <a:solidFill>
                  <a:srgbClr val="000000"/>
                </a:solidFill>
                <a:latin typeface="Calibri"/>
              </a:rPr>
              <a:t>Click to edit the title text format</a:t>
            </a:r>
            <a:endParaRPr b="0" lang="en-US" sz="1729" spc="-1" strike="noStrike">
              <a:solidFill>
                <a:srgbClr val="000000"/>
              </a:solidFill>
              <a:latin typeface="Calibri"/>
            </a:endParaRPr>
          </a:p>
        </p:txBody>
      </p:sp>
      <p:sp>
        <p:nvSpPr>
          <p:cNvPr id="216" name="PlaceHolder 5"/>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Calibri"/>
              </a:rPr>
              <a:t>Click to edit the outline text format</a:t>
            </a:r>
            <a:endParaRPr b="0" lang="en-US" sz="2640" spc="-1" strike="noStrike">
              <a:solidFill>
                <a:srgbClr val="000000"/>
              </a:solidFill>
              <a:latin typeface="Calibri"/>
            </a:endParaRPr>
          </a:p>
          <a:p>
            <a:pPr lvl="1" marL="864000" indent="-324000">
              <a:spcBef>
                <a:spcPts val="924"/>
              </a:spcBef>
              <a:buClr>
                <a:srgbClr val="000000"/>
              </a:buClr>
              <a:buSzPct val="75000"/>
              <a:buFont typeface="Symbol" charset="2"/>
              <a:buChar char=""/>
            </a:pPr>
            <a:r>
              <a:rPr b="0" lang="en-US" sz="1979" spc="-1" strike="noStrike">
                <a:solidFill>
                  <a:srgbClr val="000000"/>
                </a:solidFill>
                <a:latin typeface="Calibri"/>
              </a:rPr>
              <a:t>Second Outline Level</a:t>
            </a:r>
            <a:endParaRPr b="0" lang="en-US" sz="1979" spc="-1" strike="noStrike">
              <a:solidFill>
                <a:srgbClr val="000000"/>
              </a:solidFill>
              <a:latin typeface="Calibri"/>
            </a:endParaRPr>
          </a:p>
          <a:p>
            <a:pPr lvl="2" marL="1296000" indent="-288000">
              <a:spcBef>
                <a:spcPts val="694"/>
              </a:spcBef>
              <a:buClr>
                <a:srgbClr val="000000"/>
              </a:buClr>
              <a:buSzPct val="45000"/>
              <a:buFont typeface="Wingdings" charset="2"/>
              <a:buChar char=""/>
            </a:pPr>
            <a:r>
              <a:rPr b="0" lang="en-US" sz="1660" spc="-1" strike="noStrike">
                <a:solidFill>
                  <a:srgbClr val="000000"/>
                </a:solidFill>
                <a:latin typeface="Calibri"/>
              </a:rPr>
              <a:t>Third Outline Level</a:t>
            </a:r>
            <a:endParaRPr b="0" lang="en-US" sz="1660" spc="-1" strike="noStrike">
              <a:solidFill>
                <a:srgbClr val="000000"/>
              </a:solidFill>
              <a:latin typeface="Calibri"/>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Calibri"/>
              </a:rPr>
              <a:t>Fourth Outline Level</a:t>
            </a:r>
            <a:endParaRPr b="0" lang="en-US" sz="1660" spc="-1" strike="noStrike">
              <a:solidFill>
                <a:srgbClr val="000000"/>
              </a:solidFill>
              <a:latin typeface="Calibri"/>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Calibri"/>
              </a:rPr>
              <a:t>Fifth Outline Level</a:t>
            </a:r>
            <a:endParaRPr b="0" lang="en-US" sz="1660" spc="-1" strike="noStrike">
              <a:solidFill>
                <a:srgbClr val="000000"/>
              </a:solidFill>
              <a:latin typeface="Calibri"/>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Calibri"/>
              </a:rPr>
              <a:t>Sixth Outline Level</a:t>
            </a:r>
            <a:endParaRPr b="0" lang="en-US" sz="1660" spc="-1" strike="noStrike">
              <a:solidFill>
                <a:srgbClr val="000000"/>
              </a:solidFill>
              <a:latin typeface="Calibri"/>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Calibri"/>
              </a:rPr>
              <a:t>Seventh Outline Level</a:t>
            </a:r>
            <a:endParaRPr b="0" lang="en-US"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0" r:id="rId2"/>
    <p:sldLayoutId id="2147483711" r:id="rId3"/>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223"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3"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9" name="PlaceHolder 1"/>
          <p:cNvSpPr>
            <a:spLocks noGrp="1"/>
          </p:cNvSpPr>
          <p:nvPr>
            <p:ph type="title"/>
          </p:nvPr>
        </p:nvSpPr>
        <p:spPr>
          <a:xfrm>
            <a:off x="691920" y="301320"/>
            <a:ext cx="8693280" cy="1095840"/>
          </a:xfrm>
          <a:prstGeom prst="rect">
            <a:avLst/>
          </a:prstGeom>
          <a:noFill/>
          <a:ln w="0">
            <a:noFill/>
          </a:ln>
        </p:spPr>
        <p:txBody>
          <a:bodyPr lIns="91440" rIns="91440" tIns="45720" bIns="45720" anchor="ctr">
            <a:noAutofit/>
          </a:bodyPr>
          <a:p>
            <a:pPr indent="0">
              <a:lnSpc>
                <a:spcPct val="90000"/>
              </a:lnSpc>
              <a:buNone/>
            </a:pPr>
            <a:r>
              <a:rPr b="0" lang="en-US" sz="4400" spc="-1" strike="noStrike">
                <a:solidFill>
                  <a:srgbClr val="000000"/>
                </a:solidFill>
                <a:latin typeface="Calibri Light"/>
              </a:rPr>
              <a:t>Mu</a:t>
            </a:r>
            <a:r>
              <a:rPr b="0" lang="en-US" sz="4400" spc="-1" strike="noStrike">
                <a:solidFill>
                  <a:srgbClr val="000000"/>
                </a:solidFill>
                <a:latin typeface="Calibri Light"/>
              </a:rPr>
              <a:t>ok</a:t>
            </a:r>
            <a:r>
              <a:rPr b="0" lang="en-US" sz="4400" spc="-1" strike="noStrike">
                <a:solidFill>
                  <a:srgbClr val="000000"/>
                </a:solidFill>
                <a:latin typeface="Calibri Light"/>
              </a:rPr>
              <a:t>ka</a:t>
            </a:r>
            <a:r>
              <a:rPr b="0" lang="en-US" sz="4400" spc="-1" strike="noStrike">
                <a:solidFill>
                  <a:srgbClr val="000000"/>
                </a:solidFill>
                <a:latin typeface="Calibri Light"/>
              </a:rPr>
              <a:t>a </a:t>
            </a:r>
            <a:r>
              <a:rPr b="0" lang="en-US" sz="4400" spc="-1" strike="noStrike">
                <a:solidFill>
                  <a:srgbClr val="000000"/>
                </a:solidFill>
                <a:latin typeface="Calibri Light"/>
              </a:rPr>
              <a:t>ots</a:t>
            </a:r>
            <a:r>
              <a:rPr b="0" lang="en-US" sz="4400" spc="-1" strike="noStrike">
                <a:solidFill>
                  <a:srgbClr val="000000"/>
                </a:solidFill>
                <a:latin typeface="Calibri Light"/>
              </a:rPr>
              <a:t>. </a:t>
            </a:r>
            <a:r>
              <a:rPr b="0" lang="en-US" sz="4400" spc="-1" strike="noStrike">
                <a:solidFill>
                  <a:srgbClr val="000000"/>
                </a:solidFill>
                <a:latin typeface="Calibri Light"/>
              </a:rPr>
              <a:t>pe</a:t>
            </a:r>
            <a:r>
              <a:rPr b="0" lang="en-US" sz="4400" spc="-1" strike="noStrike">
                <a:solidFill>
                  <a:srgbClr val="000000"/>
                </a:solidFill>
                <a:latin typeface="Calibri Light"/>
              </a:rPr>
              <a:t>rus</a:t>
            </a:r>
            <a:r>
              <a:rPr b="0" lang="en-US" sz="4400" spc="-1" strike="noStrike">
                <a:solidFill>
                  <a:srgbClr val="000000"/>
                </a:solidFill>
                <a:latin typeface="Calibri Light"/>
              </a:rPr>
              <a:t>tyy</a:t>
            </a:r>
            <a:r>
              <a:rPr b="0" lang="en-US" sz="4400" spc="-1" strike="noStrike">
                <a:solidFill>
                  <a:srgbClr val="000000"/>
                </a:solidFill>
                <a:latin typeface="Calibri Light"/>
              </a:rPr>
              <a:t>l. </a:t>
            </a:r>
            <a:r>
              <a:rPr b="0" lang="en-US" sz="4400" spc="-1" strike="noStrike">
                <a:solidFill>
                  <a:srgbClr val="000000"/>
                </a:solidFill>
                <a:latin typeface="Calibri Light"/>
              </a:rPr>
              <a:t>na</a:t>
            </a:r>
            <a:r>
              <a:rPr b="0" lang="en-US" sz="4400" spc="-1" strike="noStrike">
                <a:solidFill>
                  <a:srgbClr val="000000"/>
                </a:solidFill>
                <a:latin typeface="Calibri Light"/>
              </a:rPr>
              <a:t>ps</a:t>
            </a:r>
            <a:r>
              <a:rPr b="0" lang="en-US" sz="4400" spc="-1" strike="noStrike">
                <a:solidFill>
                  <a:srgbClr val="000000"/>
                </a:solidFill>
                <a:latin typeface="Calibri Light"/>
              </a:rPr>
              <a:t>aut</a:t>
            </a:r>
            <a:r>
              <a:rPr b="0" lang="en-US" sz="4400" spc="-1" strike="noStrike">
                <a:solidFill>
                  <a:srgbClr val="000000"/>
                </a:solidFill>
                <a:latin typeface="Calibri Light"/>
              </a:rPr>
              <a:t>t.</a:t>
            </a:r>
            <a:endParaRPr b="0" lang="en-US" sz="4400" spc="-1" strike="noStrike">
              <a:solidFill>
                <a:srgbClr val="000000"/>
              </a:solidFill>
              <a:latin typeface="Calibri"/>
            </a:endParaRPr>
          </a:p>
        </p:txBody>
      </p:sp>
      <p:sp>
        <p:nvSpPr>
          <p:cNvPr id="230" name="PlaceHolder 2"/>
          <p:cNvSpPr>
            <a:spLocks noGrp="1"/>
          </p:cNvSpPr>
          <p:nvPr>
            <p:ph type="body"/>
          </p:nvPr>
        </p:nvSpPr>
        <p:spPr>
          <a:xfrm>
            <a:off x="691920" y="1508760"/>
            <a:ext cx="8693280" cy="3597120"/>
          </a:xfrm>
          <a:prstGeom prst="rect">
            <a:avLst/>
          </a:prstGeom>
          <a:noFill/>
          <a:ln w="0">
            <a:noFill/>
          </a:ln>
        </p:spPr>
        <p:txBody>
          <a:bodyPr lIns="91440" rIns="91440" tIns="45720" bIns="45720" anchor="t">
            <a:noAutofit/>
          </a:bodyPr>
          <a:p>
            <a:pPr marL="432000" indent="-324000">
              <a:lnSpc>
                <a:spcPct val="90000"/>
              </a:lnSpc>
              <a:spcBef>
                <a:spcPts val="1001"/>
              </a:spcBef>
              <a:buClr>
                <a:srgbClr val="000000"/>
              </a:buClr>
              <a:buSzPct val="45000"/>
              <a:buFont typeface="Wingdings" charset="2"/>
              <a:buChar char=""/>
            </a:pPr>
            <a:r>
              <a:rPr b="0" lang="en-US" sz="2800" spc="-1" strike="noStrike">
                <a:solidFill>
                  <a:srgbClr val="000000"/>
                </a:solidFill>
                <a:latin typeface="Calibri"/>
              </a:rPr>
              <a:t>Muokkaa tekstin perustyylejä</a:t>
            </a:r>
            <a:endParaRPr b="0" lang="en-US" sz="2800" spc="-1" strike="noStrike">
              <a:solidFill>
                <a:srgbClr val="000000"/>
              </a:solidFill>
              <a:latin typeface="Calibri"/>
            </a:endParaRPr>
          </a:p>
          <a:p>
            <a:pPr lvl="1" marL="864000" indent="-324000">
              <a:lnSpc>
                <a:spcPct val="90000"/>
              </a:lnSpc>
              <a:spcBef>
                <a:spcPts val="499"/>
              </a:spcBef>
              <a:buClr>
                <a:srgbClr val="000000"/>
              </a:buClr>
              <a:buSzPct val="75000"/>
              <a:buFont typeface="Symbol" charset="2"/>
              <a:buChar char=""/>
            </a:pPr>
            <a:r>
              <a:rPr b="0" lang="en-US" sz="2400" spc="-1" strike="noStrike">
                <a:solidFill>
                  <a:srgbClr val="000000"/>
                </a:solidFill>
                <a:latin typeface="Calibri"/>
              </a:rPr>
              <a:t>toinen taso</a:t>
            </a:r>
            <a:endParaRPr b="0" lang="en-US" sz="2400" spc="-1" strike="noStrike">
              <a:solidFill>
                <a:srgbClr val="000000"/>
              </a:solidFill>
              <a:latin typeface="Calibri"/>
            </a:endParaRPr>
          </a:p>
          <a:p>
            <a:pPr lvl="2" marL="1296000" indent="-288000">
              <a:lnSpc>
                <a:spcPct val="90000"/>
              </a:lnSpc>
              <a:spcBef>
                <a:spcPts val="499"/>
              </a:spcBef>
              <a:buClr>
                <a:srgbClr val="000000"/>
              </a:buClr>
              <a:buSzPct val="45000"/>
              <a:buFont typeface="Wingdings" charset="2"/>
              <a:buChar char=""/>
            </a:pPr>
            <a:r>
              <a:rPr b="0" lang="en-US" sz="2000" spc="-1" strike="noStrike">
                <a:solidFill>
                  <a:srgbClr val="000000"/>
                </a:solidFill>
                <a:latin typeface="Calibri"/>
              </a:rPr>
              <a:t>kolmas taso</a:t>
            </a:r>
            <a:endParaRPr b="0" lang="en-US" sz="2000" spc="-1" strike="noStrike">
              <a:solidFill>
                <a:srgbClr val="000000"/>
              </a:solidFill>
              <a:latin typeface="Calibri"/>
            </a:endParaRPr>
          </a:p>
          <a:p>
            <a:pPr lvl="3" marL="1728000" indent="-216000">
              <a:lnSpc>
                <a:spcPct val="90000"/>
              </a:lnSpc>
              <a:spcBef>
                <a:spcPts val="499"/>
              </a:spcBef>
              <a:buClr>
                <a:srgbClr val="000000"/>
              </a:buClr>
              <a:buSzPct val="75000"/>
              <a:buFont typeface="Symbol" charset="2"/>
              <a:buChar char=""/>
            </a:pPr>
            <a:r>
              <a:rPr b="0" lang="en-US" sz="1800" spc="-1" strike="noStrike">
                <a:solidFill>
                  <a:srgbClr val="000000"/>
                </a:solidFill>
                <a:latin typeface="Calibri"/>
              </a:rPr>
              <a:t>neljäs taso</a:t>
            </a:r>
            <a:endParaRPr b="0" lang="en-US" sz="1800" spc="-1" strike="noStrike">
              <a:solidFill>
                <a:srgbClr val="000000"/>
              </a:solidFill>
              <a:latin typeface="Calibri"/>
            </a:endParaRPr>
          </a:p>
          <a:p>
            <a:pPr lvl="4" marL="2160000" indent="-216000">
              <a:lnSpc>
                <a:spcPct val="90000"/>
              </a:lnSpc>
              <a:spcBef>
                <a:spcPts val="499"/>
              </a:spcBef>
              <a:buClr>
                <a:srgbClr val="000000"/>
              </a:buClr>
              <a:buSzPct val="45000"/>
              <a:buFont typeface="Wingdings" charset="2"/>
              <a:buChar char=""/>
            </a:pPr>
            <a:r>
              <a:rPr b="0" lang="en-US" sz="1800" spc="-1" strike="noStrike">
                <a:solidFill>
                  <a:srgbClr val="000000"/>
                </a:solidFill>
                <a:latin typeface="Calibri"/>
              </a:rPr>
              <a:t>viides taso</a:t>
            </a:r>
            <a:endParaRPr b="0" lang="en-US" sz="1800" spc="-1" strike="noStrike">
              <a:solidFill>
                <a:srgbClr val="000000"/>
              </a:solidFill>
              <a:latin typeface="Calibri"/>
            </a:endParaRPr>
          </a:p>
        </p:txBody>
      </p:sp>
      <p:sp>
        <p:nvSpPr>
          <p:cNvPr id="231" name="PlaceHolder 3"/>
          <p:cNvSpPr>
            <a:spLocks noGrp="1"/>
          </p:cNvSpPr>
          <p:nvPr>
            <p:ph type="dt" idx="55"/>
          </p:nvPr>
        </p:nvSpPr>
        <p:spPr>
          <a:xfrm>
            <a:off x="691920" y="5254560"/>
            <a:ext cx="22672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25558620-C376-4DD9-B7B5-8CB8F8895CD1}" type="datetime">
              <a:rPr b="0" lang="en-US" sz="1200" spc="-1" strike="noStrike">
                <a:solidFill>
                  <a:srgbClr val="8b8b8b"/>
                </a:solidFill>
                <a:latin typeface="Calibri"/>
              </a:rPr>
              <a:t>8/19/24</a:t>
            </a:fld>
            <a:endParaRPr b="0" lang="en-US" sz="1200" spc="-1" strike="noStrike">
              <a:solidFill>
                <a:srgbClr val="000000"/>
              </a:solidFill>
              <a:latin typeface="Times New Roman"/>
            </a:endParaRPr>
          </a:p>
        </p:txBody>
      </p:sp>
      <p:sp>
        <p:nvSpPr>
          <p:cNvPr id="232" name="PlaceHolder 4"/>
          <p:cNvSpPr>
            <a:spLocks noGrp="1"/>
          </p:cNvSpPr>
          <p:nvPr>
            <p:ph type="ftr" idx="56"/>
          </p:nvPr>
        </p:nvSpPr>
        <p:spPr>
          <a:xfrm>
            <a:off x="3337920" y="5254560"/>
            <a:ext cx="340128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233" name="PlaceHolder 5"/>
          <p:cNvSpPr>
            <a:spLocks noGrp="1"/>
          </p:cNvSpPr>
          <p:nvPr>
            <p:ph type="sldNum" idx="57"/>
          </p:nvPr>
        </p:nvSpPr>
        <p:spPr>
          <a:xfrm>
            <a:off x="7117920" y="5254560"/>
            <a:ext cx="22672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17FEE90C-25E3-4B81-8EA6-6A47D8B07BC7}"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5"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456840" y="204480"/>
            <a:ext cx="8229600" cy="858240"/>
          </a:xfrm>
          <a:prstGeom prst="rect">
            <a:avLst/>
          </a:prstGeom>
          <a:noFill/>
          <a:ln w="0">
            <a:noFill/>
          </a:ln>
        </p:spPr>
        <p:txBody>
          <a:bodyPr lIns="0" rIns="0" tIns="0" bIns="0" anchor="ctr">
            <a:noAutofit/>
          </a:bodyPr>
          <a:p>
            <a:pPr indent="0" algn="ctr">
              <a:buNone/>
            </a:pPr>
            <a:r>
              <a:rPr b="0" lang="en-US" sz="2810" spc="-1" strike="noStrike">
                <a:solidFill>
                  <a:srgbClr val="000000"/>
                </a:solidFill>
                <a:latin typeface="Arial"/>
              </a:rPr>
              <a:t>Click to edit the title text format</a:t>
            </a:r>
            <a:endParaRPr b="0" lang="en-US" sz="2810" spc="-1" strike="noStrike">
              <a:solidFill>
                <a:srgbClr val="000000"/>
              </a:solidFill>
              <a:latin typeface="Arial"/>
            </a:endParaRPr>
          </a:p>
        </p:txBody>
      </p:sp>
      <p:sp>
        <p:nvSpPr>
          <p:cNvPr id="240" name="PlaceHolder 2"/>
          <p:cNvSpPr>
            <a:spLocks noGrp="1"/>
          </p:cNvSpPr>
          <p:nvPr>
            <p:ph type="body"/>
          </p:nvPr>
        </p:nvSpPr>
        <p:spPr>
          <a:xfrm>
            <a:off x="456840" y="1202400"/>
            <a:ext cx="8229600" cy="2982960"/>
          </a:xfrm>
          <a:prstGeom prst="rect">
            <a:avLst/>
          </a:prstGeom>
          <a:noFill/>
          <a:ln w="0">
            <a:noFill/>
          </a:ln>
        </p:spPr>
        <p:txBody>
          <a:bodyPr lIns="0" rIns="0" tIns="0" bIns="0" anchor="t">
            <a:normAutofit/>
          </a:bodyPr>
          <a:p>
            <a:pPr marL="432000" indent="-324000">
              <a:spcAft>
                <a:spcPts val="952"/>
              </a:spcAft>
              <a:buClr>
                <a:srgbClr val="000000"/>
              </a:buClr>
              <a:buSzPct val="45000"/>
              <a:buFont typeface="Wingdings" charset="2"/>
              <a:buChar char=""/>
            </a:pPr>
            <a:r>
              <a:rPr b="0" lang="en-US" sz="2180" spc="-1" strike="noStrike">
                <a:solidFill>
                  <a:srgbClr val="000000"/>
                </a:solidFill>
                <a:latin typeface="Arial"/>
              </a:rPr>
              <a:t>Click to edit the outline text format</a:t>
            </a:r>
            <a:endParaRPr b="0" lang="en-US" sz="2180" spc="-1" strike="noStrike">
              <a:solidFill>
                <a:srgbClr val="000000"/>
              </a:solidFill>
              <a:latin typeface="Arial"/>
            </a:endParaRPr>
          </a:p>
          <a:p>
            <a:pPr lvl="1" marL="864000" indent="-324000">
              <a:spcAft>
                <a:spcPts val="760"/>
              </a:spcAft>
              <a:buClr>
                <a:srgbClr val="000000"/>
              </a:buClr>
              <a:buSzPct val="75000"/>
              <a:buFont typeface="Symbol" charset="2"/>
              <a:buChar char=""/>
            </a:pPr>
            <a:r>
              <a:rPr b="0" lang="en-US" sz="1900" spc="-1" strike="noStrike">
                <a:solidFill>
                  <a:srgbClr val="000000"/>
                </a:solidFill>
                <a:latin typeface="Arial"/>
              </a:rPr>
              <a:t>Second Outline Level</a:t>
            </a:r>
            <a:endParaRPr b="0" lang="en-US" sz="1900" spc="-1" strike="noStrike">
              <a:solidFill>
                <a:srgbClr val="000000"/>
              </a:solidFill>
              <a:latin typeface="Arial"/>
            </a:endParaRPr>
          </a:p>
          <a:p>
            <a:pPr lvl="2" marL="1296000" indent="-288000">
              <a:spcAft>
                <a:spcPts val="567"/>
              </a:spcAft>
              <a:buClr>
                <a:srgbClr val="000000"/>
              </a:buClr>
              <a:buSzPct val="45000"/>
              <a:buFont typeface="Wingdings" charset="2"/>
              <a:buChar char=""/>
            </a:pPr>
            <a:r>
              <a:rPr b="0" lang="en-US" sz="1629" spc="-1" strike="noStrike">
                <a:solidFill>
                  <a:srgbClr val="000000"/>
                </a:solidFill>
                <a:latin typeface="Arial"/>
              </a:rPr>
              <a:t>Third Outline Level</a:t>
            </a:r>
            <a:endParaRPr b="0" lang="en-US" sz="1629" spc="-1" strike="noStrike">
              <a:solidFill>
                <a:srgbClr val="000000"/>
              </a:solidFill>
              <a:latin typeface="Arial"/>
            </a:endParaRPr>
          </a:p>
          <a:p>
            <a:pPr lvl="3" marL="1728000" indent="-216000">
              <a:spcAft>
                <a:spcPts val="374"/>
              </a:spcAft>
              <a:buClr>
                <a:srgbClr val="000000"/>
              </a:buClr>
              <a:buSzPct val="75000"/>
              <a:buFont typeface="Symbol" charset="2"/>
              <a:buChar char=""/>
            </a:pPr>
            <a:r>
              <a:rPr b="0" lang="en-US" sz="1360" spc="-1" strike="noStrike">
                <a:solidFill>
                  <a:srgbClr val="000000"/>
                </a:solidFill>
                <a:latin typeface="Arial"/>
              </a:rPr>
              <a:t>Fourth Outline Level</a:t>
            </a:r>
            <a:endParaRPr b="0" lang="en-US" sz="1360" spc="-1" strike="noStrike">
              <a:solidFill>
                <a:srgbClr val="000000"/>
              </a:solidFill>
              <a:latin typeface="Arial"/>
            </a:endParaRPr>
          </a:p>
          <a:p>
            <a:pPr lvl="4" marL="2160000" indent="-216000">
              <a:spcAft>
                <a:spcPts val="187"/>
              </a:spcAft>
              <a:buClr>
                <a:srgbClr val="000000"/>
              </a:buClr>
              <a:buSzPct val="45000"/>
              <a:buFont typeface="Wingdings" charset="2"/>
              <a:buChar char=""/>
            </a:pPr>
            <a:r>
              <a:rPr b="0" lang="en-US" sz="1360" spc="-1" strike="noStrike">
                <a:solidFill>
                  <a:srgbClr val="000000"/>
                </a:solidFill>
                <a:latin typeface="Arial"/>
              </a:rPr>
              <a:t>Fifth Outline Level</a:t>
            </a:r>
            <a:endParaRPr b="0" lang="en-US" sz="1360" spc="-1" strike="noStrike">
              <a:solidFill>
                <a:srgbClr val="000000"/>
              </a:solidFill>
              <a:latin typeface="Arial"/>
            </a:endParaRPr>
          </a:p>
          <a:p>
            <a:pPr lvl="5" marL="2592000" indent="-216000">
              <a:spcAft>
                <a:spcPts val="187"/>
              </a:spcAft>
              <a:buClr>
                <a:srgbClr val="000000"/>
              </a:buClr>
              <a:buSzPct val="45000"/>
              <a:buFont typeface="Wingdings" charset="2"/>
              <a:buChar char=""/>
            </a:pPr>
            <a:r>
              <a:rPr b="0" lang="en-US" sz="1360" spc="-1" strike="noStrike">
                <a:solidFill>
                  <a:srgbClr val="000000"/>
                </a:solidFill>
                <a:latin typeface="Arial"/>
              </a:rPr>
              <a:t>Sixth Outline Level</a:t>
            </a:r>
            <a:endParaRPr b="0" lang="en-US" sz="1360" spc="-1" strike="noStrike">
              <a:solidFill>
                <a:srgbClr val="000000"/>
              </a:solidFill>
              <a:latin typeface="Arial"/>
            </a:endParaRPr>
          </a:p>
          <a:p>
            <a:pPr lvl="6" marL="3024000" indent="-216000">
              <a:spcAft>
                <a:spcPts val="187"/>
              </a:spcAft>
              <a:buClr>
                <a:srgbClr val="000000"/>
              </a:buClr>
              <a:buSzPct val="45000"/>
              <a:buFont typeface="Wingdings" charset="2"/>
              <a:buChar char=""/>
            </a:pPr>
            <a:r>
              <a:rPr b="0" lang="en-US" sz="1360" spc="-1" strike="noStrike">
                <a:solidFill>
                  <a:srgbClr val="000000"/>
                </a:solidFill>
                <a:latin typeface="Arial"/>
              </a:rPr>
              <a:t>Seventh Outline Level</a:t>
            </a:r>
            <a:endParaRPr b="0" lang="en-US" sz="13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7"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6" name="Google Shape;11;p1" descr=""/>
          <p:cNvPicPr/>
          <p:nvPr/>
        </p:nvPicPr>
        <p:blipFill>
          <a:blip r:embed="rId2"/>
          <a:stretch/>
        </p:blipFill>
        <p:spPr>
          <a:xfrm>
            <a:off x="0" y="5532840"/>
            <a:ext cx="10079280" cy="146520"/>
          </a:xfrm>
          <a:prstGeom prst="rect">
            <a:avLst/>
          </a:prstGeom>
          <a:ln w="0">
            <a:noFill/>
          </a:ln>
        </p:spPr>
      </p:pic>
      <p:pic>
        <p:nvPicPr>
          <p:cNvPr id="247" name="Google Shape;12;p1" descr=""/>
          <p:cNvPicPr/>
          <p:nvPr/>
        </p:nvPicPr>
        <p:blipFill>
          <a:blip r:embed="rId3"/>
          <a:stretch/>
        </p:blipFill>
        <p:spPr>
          <a:xfrm>
            <a:off x="8142120" y="4895280"/>
            <a:ext cx="1659240" cy="478440"/>
          </a:xfrm>
          <a:prstGeom prst="rect">
            <a:avLst/>
          </a:prstGeom>
          <a:ln w="0">
            <a:noFill/>
          </a:ln>
        </p:spPr>
      </p:pic>
      <p:sp>
        <p:nvSpPr>
          <p:cNvPr id="248" name="PlaceHolder 1"/>
          <p:cNvSpPr>
            <a:spLocks noGrp="1"/>
          </p:cNvSpPr>
          <p:nvPr>
            <p:ph type="title"/>
          </p:nvPr>
        </p:nvSpPr>
        <p:spPr>
          <a:xfrm>
            <a:off x="504000" y="301320"/>
            <a:ext cx="9059760" cy="944640"/>
          </a:xfrm>
          <a:prstGeom prst="rect">
            <a:avLst/>
          </a:prstGeom>
          <a:noFill/>
          <a:ln w="0">
            <a:noFill/>
          </a:ln>
        </p:spPr>
        <p:txBody>
          <a:bodyPr lIns="91440" rIns="91440" tIns="45720" bIns="45720" anchor="ctr">
            <a:noAutofit/>
          </a:bodyPr>
          <a:p>
            <a:pPr indent="0">
              <a:buNone/>
            </a:pPr>
            <a:endParaRPr b="0" lang="en-US" sz="4000" spc="-1" strike="noStrike">
              <a:solidFill>
                <a:srgbClr val="000000"/>
              </a:solidFill>
              <a:latin typeface="Arial"/>
            </a:endParaRPr>
          </a:p>
        </p:txBody>
      </p:sp>
      <p:sp>
        <p:nvSpPr>
          <p:cNvPr id="249" name="PlaceHolder 2"/>
          <p:cNvSpPr>
            <a:spLocks noGrp="1"/>
          </p:cNvSpPr>
          <p:nvPr>
            <p:ph type="body"/>
          </p:nvPr>
        </p:nvSpPr>
        <p:spPr>
          <a:xfrm>
            <a:off x="514800" y="1484640"/>
            <a:ext cx="9048240" cy="3888720"/>
          </a:xfrm>
          <a:prstGeom prst="rect">
            <a:avLst/>
          </a:prstGeom>
          <a:noFill/>
          <a:ln w="0">
            <a:noFill/>
          </a:ln>
        </p:spPr>
        <p:txBody>
          <a:bodyPr lIns="0" rIns="0" tIns="0" bIns="0" anchor="t">
            <a:normAutofit/>
          </a:bodyPr>
          <a:p>
            <a:pPr marL="432000" indent="-324000">
              <a:spcBef>
                <a:spcPts val="1553"/>
              </a:spcBef>
              <a:buClr>
                <a:srgbClr val="000000"/>
              </a:buClr>
              <a:buSzPct val="45000"/>
              <a:buFont typeface="Wingdings" charset="2"/>
              <a:buChar char=""/>
            </a:pPr>
            <a:r>
              <a:rPr b="0" lang="en-US" sz="1540" spc="-1" strike="noStrike">
                <a:solidFill>
                  <a:srgbClr val="000000"/>
                </a:solidFill>
                <a:latin typeface="Arial"/>
              </a:rPr>
              <a:t>Click to edit the outline text format</a:t>
            </a:r>
            <a:endParaRPr b="0" lang="en-US" sz="1540" spc="-1" strike="noStrike">
              <a:solidFill>
                <a:srgbClr val="000000"/>
              </a:solidFill>
              <a:latin typeface="Arial"/>
            </a:endParaRPr>
          </a:p>
          <a:p>
            <a:pPr lvl="1" marL="864000" indent="-324000">
              <a:spcBef>
                <a:spcPts val="1242"/>
              </a:spcBef>
              <a:buClr>
                <a:srgbClr val="000000"/>
              </a:buClr>
              <a:buSzPct val="75000"/>
              <a:buFont typeface="Symbol" charset="2"/>
              <a:buChar char=""/>
            </a:pPr>
            <a:r>
              <a:rPr b="0" lang="en-US" sz="1540" spc="-1" strike="noStrike">
                <a:solidFill>
                  <a:srgbClr val="000000"/>
                </a:solidFill>
                <a:latin typeface="Arial"/>
              </a:rPr>
              <a:t>Second Outline Level</a:t>
            </a:r>
            <a:endParaRPr b="0" lang="en-US" sz="1540" spc="-1" strike="noStrike">
              <a:solidFill>
                <a:srgbClr val="000000"/>
              </a:solidFill>
              <a:latin typeface="Arial"/>
            </a:endParaRPr>
          </a:p>
          <a:p>
            <a:pPr lvl="2" marL="1296000" indent="-288000">
              <a:spcBef>
                <a:spcPts val="924"/>
              </a:spcBef>
              <a:buClr>
                <a:srgbClr val="000000"/>
              </a:buClr>
              <a:buSzPct val="45000"/>
              <a:buFont typeface="Wingdings" charset="2"/>
              <a:buChar char=""/>
            </a:pPr>
            <a:r>
              <a:rPr b="0" lang="en-US" sz="1540" spc="-1" strike="noStrike">
                <a:solidFill>
                  <a:srgbClr val="000000"/>
                </a:solidFill>
                <a:latin typeface="Arial"/>
              </a:rPr>
              <a:t>Third Outline Level</a:t>
            </a:r>
            <a:endParaRPr b="0" lang="en-US" sz="1540" spc="-1" strike="noStrike">
              <a:solidFill>
                <a:srgbClr val="000000"/>
              </a:solidFill>
              <a:latin typeface="Arial"/>
            </a:endParaRPr>
          </a:p>
          <a:p>
            <a:pPr lvl="3" marL="1728000" indent="-216000">
              <a:spcBef>
                <a:spcPts val="618"/>
              </a:spcBef>
              <a:buClr>
                <a:srgbClr val="000000"/>
              </a:buClr>
              <a:buSzPct val="75000"/>
              <a:buFont typeface="Symbol" charset="2"/>
              <a:buChar char=""/>
            </a:pPr>
            <a:r>
              <a:rPr b="0" lang="en-US" sz="1540" spc="-1" strike="noStrike">
                <a:solidFill>
                  <a:srgbClr val="000000"/>
                </a:solidFill>
                <a:latin typeface="Arial"/>
              </a:rPr>
              <a:t>Fourth Outline Level</a:t>
            </a:r>
            <a:endParaRPr b="0" lang="en-US" sz="1540" spc="-1" strike="noStrike">
              <a:solidFill>
                <a:srgbClr val="000000"/>
              </a:solidFill>
              <a:latin typeface="Arial"/>
            </a:endParaRPr>
          </a:p>
          <a:p>
            <a:pPr lvl="4" marL="2160000" indent="-216000">
              <a:spcBef>
                <a:spcPts val="30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30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30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
        <p:nvSpPr>
          <p:cNvPr id="250" name="PlaceHolder 3"/>
          <p:cNvSpPr>
            <a:spLocks noGrp="1"/>
          </p:cNvSpPr>
          <p:nvPr>
            <p:ph type="dt" idx="58"/>
          </p:nvPr>
        </p:nvSpPr>
        <p:spPr>
          <a:xfrm>
            <a:off x="-10080" y="5214960"/>
            <a:ext cx="235188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251" name="PlaceHolder 4"/>
          <p:cNvSpPr>
            <a:spLocks noGrp="1"/>
          </p:cNvSpPr>
          <p:nvPr>
            <p:ph type="ftr" idx="59"/>
          </p:nvPr>
        </p:nvSpPr>
        <p:spPr>
          <a:xfrm>
            <a:off x="3443400" y="5214960"/>
            <a:ext cx="3191400" cy="30204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252" name="PlaceHolder 5"/>
          <p:cNvSpPr>
            <a:spLocks noGrp="1"/>
          </p:cNvSpPr>
          <p:nvPr>
            <p:ph type="sldNum" idx="60"/>
          </p:nvPr>
        </p:nvSpPr>
        <p:spPr>
          <a:xfrm>
            <a:off x="7723440" y="5214960"/>
            <a:ext cx="2351880" cy="30204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000" spc="-1" strike="noStrike">
                <a:solidFill>
                  <a:srgbClr val="888888"/>
                </a:solidFill>
                <a:latin typeface="Arial Narrow"/>
                <a:ea typeface="Arial Narrow"/>
              </a:defRPr>
            </a:lvl1pPr>
          </a:lstStyle>
          <a:p>
            <a:pPr indent="0" algn="r">
              <a:lnSpc>
                <a:spcPct val="100000"/>
              </a:lnSpc>
              <a:buNone/>
              <a:tabLst>
                <a:tab algn="l" pos="0"/>
              </a:tabLst>
            </a:pPr>
            <a:fld id="{9033DF5F-56CE-4051-B811-0E57C0677CF5}" type="slidenum">
              <a:rPr b="0" lang="en-US" sz="1000" spc="-1" strike="noStrike">
                <a:solidFill>
                  <a:srgbClr val="888888"/>
                </a:solidFill>
                <a:latin typeface="Arial Narrow"/>
                <a:ea typeface="Arial Narrow"/>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19" r:id="rId4"/>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300" spc="-1" strike="noStrike">
                <a:solidFill>
                  <a:srgbClr val="000000"/>
                </a:solidFill>
                <a:latin typeface="Arial"/>
              </a:rPr>
              <a:t>Click to edit the title text format</a:t>
            </a:r>
            <a:endParaRPr b="0" lang="en-US" sz="3300" spc="-1" strike="noStrike">
              <a:solidFill>
                <a:srgbClr val="000000"/>
              </a:solidFill>
              <a:latin typeface="Arial"/>
            </a:endParaRPr>
          </a:p>
        </p:txBody>
      </p:sp>
      <p:sp>
        <p:nvSpPr>
          <p:cNvPr id="257"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052"/>
              </a:spcBef>
              <a:buClr>
                <a:srgbClr val="000000"/>
              </a:buClr>
              <a:buSzPct val="45000"/>
              <a:buFont typeface="Wingdings" charset="2"/>
              <a:buChar char=""/>
            </a:pPr>
            <a:r>
              <a:rPr b="0" lang="en-US" sz="2400" spc="-1" strike="noStrike">
                <a:solidFill>
                  <a:srgbClr val="000000"/>
                </a:solidFill>
                <a:latin typeface="Arial"/>
              </a:rPr>
              <a:t>Click to edit the outline text format</a:t>
            </a:r>
            <a:endParaRPr b="0" lang="en-US" sz="2400" spc="-1" strike="noStrike">
              <a:solidFill>
                <a:srgbClr val="000000"/>
              </a:solidFill>
              <a:latin typeface="Arial"/>
            </a:endParaRPr>
          </a:p>
          <a:p>
            <a:pPr lvl="1" marL="864000" indent="-324000">
              <a:spcBef>
                <a:spcPts val="848"/>
              </a:spcBef>
              <a:buClr>
                <a:srgbClr val="000000"/>
              </a:buClr>
              <a:buSzPct val="75000"/>
              <a:buFont typeface="Symbol" charset="2"/>
              <a:buChar char=""/>
            </a:pPr>
            <a:r>
              <a:rPr b="0" lang="en-US" sz="2100" spc="-1" strike="noStrike">
                <a:solidFill>
                  <a:srgbClr val="000000"/>
                </a:solidFill>
                <a:latin typeface="Arial"/>
              </a:rPr>
              <a:t>Second Outline Level</a:t>
            </a:r>
            <a:endParaRPr b="0" lang="en-US" sz="2100" spc="-1" strike="noStrike">
              <a:solidFill>
                <a:srgbClr val="000000"/>
              </a:solidFill>
              <a:latin typeface="Arial"/>
            </a:endParaRPr>
          </a:p>
          <a:p>
            <a:pPr lvl="2" marL="1296000" indent="-288000">
              <a:spcBef>
                <a:spcPts val="626"/>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414"/>
              </a:spcBef>
              <a:buClr>
                <a:srgbClr val="000000"/>
              </a:buClr>
              <a:buSzPct val="75000"/>
              <a:buFont typeface="Symbol" charset="2"/>
              <a:buChar char=""/>
            </a:pPr>
            <a:r>
              <a:rPr b="0" lang="en-US" sz="1490" spc="-1" strike="noStrike">
                <a:solidFill>
                  <a:srgbClr val="000000"/>
                </a:solidFill>
                <a:latin typeface="Arial"/>
              </a:rPr>
              <a:t>Fourth Outline Level</a:t>
            </a:r>
            <a:endParaRPr b="0" lang="en-US" sz="1490" spc="-1" strike="noStrike">
              <a:solidFill>
                <a:srgbClr val="000000"/>
              </a:solidFill>
              <a:latin typeface="Arial"/>
            </a:endParaRPr>
          </a:p>
          <a:p>
            <a:pPr lvl="4" marL="2160000" indent="-216000">
              <a:spcBef>
                <a:spcPts val="201"/>
              </a:spcBef>
              <a:buClr>
                <a:srgbClr val="000000"/>
              </a:buClr>
              <a:buSzPct val="45000"/>
              <a:buFont typeface="Wingdings" charset="2"/>
              <a:buChar char=""/>
            </a:pPr>
            <a:r>
              <a:rPr b="0" lang="en-US" sz="1490" spc="-1" strike="noStrike">
                <a:solidFill>
                  <a:srgbClr val="000000"/>
                </a:solidFill>
                <a:latin typeface="Arial"/>
              </a:rPr>
              <a:t>Fifth Outline Level</a:t>
            </a:r>
            <a:endParaRPr b="0" lang="en-US" sz="1490" spc="-1" strike="noStrike">
              <a:solidFill>
                <a:srgbClr val="000000"/>
              </a:solidFill>
              <a:latin typeface="Arial"/>
            </a:endParaRPr>
          </a:p>
          <a:p>
            <a:pPr lvl="5" marL="2592000" indent="-216000">
              <a:spcBef>
                <a:spcPts val="201"/>
              </a:spcBef>
              <a:buClr>
                <a:srgbClr val="000000"/>
              </a:buClr>
              <a:buSzPct val="45000"/>
              <a:buFont typeface="Wingdings" charset="2"/>
              <a:buChar char=""/>
            </a:pPr>
            <a:r>
              <a:rPr b="0" lang="en-US" sz="1490" spc="-1" strike="noStrike">
                <a:solidFill>
                  <a:srgbClr val="000000"/>
                </a:solidFill>
                <a:latin typeface="Arial"/>
              </a:rPr>
              <a:t>Sixth Outline Level</a:t>
            </a:r>
            <a:endParaRPr b="0" lang="en-US" sz="1490" spc="-1" strike="noStrike">
              <a:solidFill>
                <a:srgbClr val="000000"/>
              </a:solidFill>
              <a:latin typeface="Arial"/>
            </a:endParaRPr>
          </a:p>
          <a:p>
            <a:pPr lvl="6" marL="3024000" indent="-216000">
              <a:spcBef>
                <a:spcPts val="201"/>
              </a:spcBef>
              <a:buClr>
                <a:srgbClr val="000000"/>
              </a:buClr>
              <a:buSzPct val="45000"/>
              <a:buFont typeface="Wingdings" charset="2"/>
              <a:buChar char=""/>
            </a:pPr>
            <a:r>
              <a:rPr b="0" lang="en-US" sz="1490" spc="-1" strike="noStrike">
                <a:solidFill>
                  <a:srgbClr val="000000"/>
                </a:solidFill>
                <a:latin typeface="Arial"/>
              </a:rPr>
              <a:t>Seventh Outline Level</a:t>
            </a:r>
            <a:endParaRPr b="0" lang="en-US" sz="149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1"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title"/>
          </p:nvPr>
        </p:nvSpPr>
        <p:spPr>
          <a:xfrm>
            <a:off x="504000" y="225720"/>
            <a:ext cx="9071280" cy="9464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a:t>
            </a:r>
            <a:r>
              <a:rPr b="0" lang="en-US" sz="4400" spc="-1" strike="noStrike">
                <a:solidFill>
                  <a:srgbClr val="000000"/>
                </a:solidFill>
                <a:latin typeface="Arial"/>
              </a:rPr>
              <a:t>the title text </a:t>
            </a:r>
            <a:r>
              <a:rPr b="0" lang="en-US" sz="4400" spc="-1" strike="noStrike">
                <a:solidFill>
                  <a:srgbClr val="000000"/>
                </a:solidFill>
                <a:latin typeface="Arial"/>
              </a:rPr>
              <a:t>format</a:t>
            </a:r>
            <a:endParaRPr b="0" lang="en-US" sz="4400" spc="-1" strike="noStrike">
              <a:solidFill>
                <a:srgbClr val="000000"/>
              </a:solidFill>
              <a:latin typeface="Arial"/>
            </a:endParaRPr>
          </a:p>
        </p:txBody>
      </p:sp>
      <p:sp>
        <p:nvSpPr>
          <p:cNvPr id="262"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409"/>
              </a:spcBef>
              <a:buClr>
                <a:srgbClr val="000000"/>
              </a:buClr>
              <a:buSzPct val="45000"/>
              <a:buFont typeface="Wingdings" charset="2"/>
              <a:buChar char=""/>
            </a:pPr>
            <a:r>
              <a:rPr b="0" lang="en-US" sz="3190" spc="-1" strike="noStrike">
                <a:solidFill>
                  <a:srgbClr val="000000"/>
                </a:solidFill>
                <a:latin typeface="Arial"/>
              </a:rPr>
              <a:t>Click to edit the outline text format</a:t>
            </a:r>
            <a:endParaRPr b="0" lang="en-US" sz="3190" spc="-1" strike="noStrike">
              <a:solidFill>
                <a:srgbClr val="000000"/>
              </a:solidFill>
              <a:latin typeface="Arial"/>
            </a:endParaRPr>
          </a:p>
          <a:p>
            <a:pPr lvl="1" marL="864000" indent="-324000">
              <a:spcBef>
                <a:spcPts val="1123"/>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39"/>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1"/>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75"/>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75"/>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75"/>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263" name="PlaceHolder 3"/>
          <p:cNvSpPr>
            <a:spLocks noGrp="1"/>
          </p:cNvSpPr>
          <p:nvPr>
            <p:ph type="dt" idx="61"/>
          </p:nvPr>
        </p:nvSpPr>
        <p:spPr>
          <a:xfrm>
            <a:off x="504000" y="5164560"/>
            <a:ext cx="2348280" cy="39060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264" name="PlaceHolder 4"/>
          <p:cNvSpPr>
            <a:spLocks noGrp="1"/>
          </p:cNvSpPr>
          <p:nvPr>
            <p:ph type="ftr" idx="62"/>
          </p:nvPr>
        </p:nvSpPr>
        <p:spPr>
          <a:xfrm>
            <a:off x="3446640" y="5164560"/>
            <a:ext cx="3195000" cy="39060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65" name="PlaceHolder 5"/>
          <p:cNvSpPr>
            <a:spLocks noGrp="1"/>
          </p:cNvSpPr>
          <p:nvPr>
            <p:ph type="sldNum" idx="63"/>
          </p:nvPr>
        </p:nvSpPr>
        <p:spPr>
          <a:xfrm>
            <a:off x="7226640" y="5164560"/>
            <a:ext cx="2348280" cy="39060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D7106DE8-5006-465F-B52C-907A040FBD7A}"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23"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9" name="PlaceHolder 1"/>
          <p:cNvSpPr>
            <a:spLocks noGrp="1"/>
          </p:cNvSpPr>
          <p:nvPr>
            <p:ph type="title"/>
          </p:nvPr>
        </p:nvSpPr>
        <p:spPr>
          <a:xfrm>
            <a:off x="1259280" y="927720"/>
            <a:ext cx="7559280" cy="1973880"/>
          </a:xfrm>
          <a:prstGeom prst="rect">
            <a:avLst/>
          </a:prstGeom>
          <a:noFill/>
          <a:ln w="0">
            <a:noFill/>
          </a:ln>
        </p:spPr>
        <p:txBody>
          <a:bodyPr lIns="91440" rIns="91440" tIns="45720" bIns="45720" anchor="b">
            <a:noAutofit/>
          </a:bodyPr>
          <a:p>
            <a:pPr indent="0" algn="ctr">
              <a:lnSpc>
                <a:spcPct val="90000"/>
              </a:lnSpc>
              <a:buNone/>
            </a:pPr>
            <a:r>
              <a:rPr b="0" lang="en-US" sz="6000" spc="-1" strike="noStrike">
                <a:solidFill>
                  <a:srgbClr val="000000"/>
                </a:solidFill>
                <a:latin typeface="Calibri Light"/>
              </a:rPr>
              <a:t>Cl</a:t>
            </a:r>
            <a:r>
              <a:rPr b="0" lang="en-US" sz="6000" spc="-1" strike="noStrike">
                <a:solidFill>
                  <a:srgbClr val="000000"/>
                </a:solidFill>
                <a:latin typeface="Calibri Light"/>
              </a:rPr>
              <a:t>ic</a:t>
            </a:r>
            <a:r>
              <a:rPr b="0" lang="en-US" sz="6000" spc="-1" strike="noStrike">
                <a:solidFill>
                  <a:srgbClr val="000000"/>
                </a:solidFill>
                <a:latin typeface="Calibri Light"/>
              </a:rPr>
              <a:t>k </a:t>
            </a:r>
            <a:r>
              <a:rPr b="0" lang="en-US" sz="6000" spc="-1" strike="noStrike">
                <a:solidFill>
                  <a:srgbClr val="000000"/>
                </a:solidFill>
                <a:latin typeface="Calibri Light"/>
              </a:rPr>
              <a:t>to </a:t>
            </a:r>
            <a:r>
              <a:rPr b="0" lang="en-US" sz="6000" spc="-1" strike="noStrike">
                <a:solidFill>
                  <a:srgbClr val="000000"/>
                </a:solidFill>
                <a:latin typeface="Calibri Light"/>
              </a:rPr>
              <a:t>e</a:t>
            </a:r>
            <a:r>
              <a:rPr b="0" lang="en-US" sz="6000" spc="-1" strike="noStrike">
                <a:solidFill>
                  <a:srgbClr val="000000"/>
                </a:solidFill>
                <a:latin typeface="Calibri Light"/>
              </a:rPr>
              <a:t>di</a:t>
            </a:r>
            <a:r>
              <a:rPr b="0" lang="en-US" sz="6000" spc="-1" strike="noStrike">
                <a:solidFill>
                  <a:srgbClr val="000000"/>
                </a:solidFill>
                <a:latin typeface="Calibri Light"/>
              </a:rPr>
              <a:t>t </a:t>
            </a:r>
            <a:r>
              <a:rPr b="0" lang="en-US" sz="6000" spc="-1" strike="noStrike">
                <a:solidFill>
                  <a:srgbClr val="000000"/>
                </a:solidFill>
                <a:latin typeface="Calibri Light"/>
              </a:rPr>
              <a:t>M</a:t>
            </a:r>
            <a:r>
              <a:rPr b="0" lang="en-US" sz="6000" spc="-1" strike="noStrike">
                <a:solidFill>
                  <a:srgbClr val="000000"/>
                </a:solidFill>
                <a:latin typeface="Calibri Light"/>
              </a:rPr>
              <a:t>as</a:t>
            </a:r>
            <a:r>
              <a:rPr b="0" lang="en-US" sz="6000" spc="-1" strike="noStrike">
                <a:solidFill>
                  <a:srgbClr val="000000"/>
                </a:solidFill>
                <a:latin typeface="Calibri Light"/>
              </a:rPr>
              <a:t>te</a:t>
            </a:r>
            <a:r>
              <a:rPr b="0" lang="en-US" sz="6000" spc="-1" strike="noStrike">
                <a:solidFill>
                  <a:srgbClr val="000000"/>
                </a:solidFill>
                <a:latin typeface="Calibri Light"/>
              </a:rPr>
              <a:t>r </a:t>
            </a:r>
            <a:r>
              <a:rPr b="0" lang="en-US" sz="6000" spc="-1" strike="noStrike">
                <a:solidFill>
                  <a:srgbClr val="000000"/>
                </a:solidFill>
                <a:latin typeface="Calibri Light"/>
              </a:rPr>
              <a:t>tit</a:t>
            </a:r>
            <a:r>
              <a:rPr b="0" lang="en-US" sz="6000" spc="-1" strike="noStrike">
                <a:solidFill>
                  <a:srgbClr val="000000"/>
                </a:solidFill>
                <a:latin typeface="Calibri Light"/>
              </a:rPr>
              <a:t>le </a:t>
            </a:r>
            <a:r>
              <a:rPr b="0" lang="en-US" sz="6000" spc="-1" strike="noStrike">
                <a:solidFill>
                  <a:srgbClr val="000000"/>
                </a:solidFill>
                <a:latin typeface="Calibri Light"/>
              </a:rPr>
              <a:t>st</a:t>
            </a:r>
            <a:r>
              <a:rPr b="0" lang="en-US" sz="6000" spc="-1" strike="noStrike">
                <a:solidFill>
                  <a:srgbClr val="000000"/>
                </a:solidFill>
                <a:latin typeface="Calibri Light"/>
              </a:rPr>
              <a:t>yl</a:t>
            </a:r>
            <a:r>
              <a:rPr b="0" lang="en-US" sz="6000" spc="-1" strike="noStrike">
                <a:solidFill>
                  <a:srgbClr val="000000"/>
                </a:solidFill>
                <a:latin typeface="Calibri Light"/>
              </a:rPr>
              <a:t>e</a:t>
            </a:r>
            <a:endParaRPr b="0" lang="en-US" sz="6000" spc="-1" strike="noStrike">
              <a:solidFill>
                <a:srgbClr val="000000"/>
              </a:solidFill>
              <a:latin typeface="Calibri"/>
            </a:endParaRPr>
          </a:p>
        </p:txBody>
      </p:sp>
      <p:sp>
        <p:nvSpPr>
          <p:cNvPr id="270" name="PlaceHolder 2"/>
          <p:cNvSpPr>
            <a:spLocks noGrp="1"/>
          </p:cNvSpPr>
          <p:nvPr>
            <p:ph type="dt" idx="64"/>
          </p:nvPr>
        </p:nvSpPr>
        <p:spPr>
          <a:xfrm>
            <a:off x="691920" y="5254560"/>
            <a:ext cx="22672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D1BD7E29-5458-4515-BA3A-2FABF9C63837}" type="datetime">
              <a:rPr b="0" lang="en-US" sz="1200" spc="-1" strike="noStrike">
                <a:solidFill>
                  <a:srgbClr val="8b8b8b"/>
                </a:solidFill>
                <a:latin typeface="Calibri"/>
              </a:rPr>
              <a:t>8/19/24</a:t>
            </a:fld>
            <a:endParaRPr b="0" lang="en-US" sz="1200" spc="-1" strike="noStrike">
              <a:solidFill>
                <a:srgbClr val="000000"/>
              </a:solidFill>
              <a:latin typeface="Times New Roman"/>
            </a:endParaRPr>
          </a:p>
        </p:txBody>
      </p:sp>
      <p:sp>
        <p:nvSpPr>
          <p:cNvPr id="271" name="PlaceHolder 3"/>
          <p:cNvSpPr>
            <a:spLocks noGrp="1"/>
          </p:cNvSpPr>
          <p:nvPr>
            <p:ph type="ftr" idx="65"/>
          </p:nvPr>
        </p:nvSpPr>
        <p:spPr>
          <a:xfrm>
            <a:off x="3337920" y="5254560"/>
            <a:ext cx="340128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272" name="PlaceHolder 4"/>
          <p:cNvSpPr>
            <a:spLocks noGrp="1"/>
          </p:cNvSpPr>
          <p:nvPr>
            <p:ph type="sldNum" idx="66"/>
          </p:nvPr>
        </p:nvSpPr>
        <p:spPr>
          <a:xfrm>
            <a:off x="7117920" y="5254560"/>
            <a:ext cx="22672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DDEC2098-D894-4479-A542-B1CB0FF3DA39}"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273" name="PlaceHolder 5"/>
          <p:cNvSpPr>
            <a:spLocks noGrp="1"/>
          </p:cNvSpPr>
          <p:nvPr>
            <p:ph type="body"/>
          </p:nvPr>
        </p:nvSpPr>
        <p:spPr>
          <a:xfrm>
            <a:off x="503280" y="1325880"/>
            <a:ext cx="9071280" cy="3288240"/>
          </a:xfrm>
          <a:prstGeom prst="rect">
            <a:avLst/>
          </a:prstGeom>
          <a:noFill/>
          <a:ln w="0">
            <a:noFill/>
          </a:ln>
        </p:spPr>
        <p:txBody>
          <a:bodyPr lIns="0" rIns="0" tIns="0" bIns="0" anchor="t">
            <a:normAutofit/>
          </a:bodyPr>
          <a:p>
            <a:pPr marL="432000" indent="-324000">
              <a:lnSpc>
                <a:spcPct val="90000"/>
              </a:lnSpc>
              <a:spcBef>
                <a:spcPts val="1162"/>
              </a:spcBef>
              <a:buClr>
                <a:srgbClr val="000000"/>
              </a:buClr>
              <a:buSzPct val="45000"/>
              <a:buFont typeface="Wingdings" charset="2"/>
              <a:buChar char=""/>
            </a:pPr>
            <a:r>
              <a:rPr b="0" lang="en-US" sz="2310" spc="-1" strike="noStrike">
                <a:solidFill>
                  <a:srgbClr val="000000"/>
                </a:solidFill>
                <a:latin typeface="Calibri"/>
              </a:rPr>
              <a:t>Click to edit the </a:t>
            </a:r>
            <a:r>
              <a:rPr b="0" lang="en-US" sz="2310" spc="-1" strike="noStrike">
                <a:solidFill>
                  <a:srgbClr val="000000"/>
                </a:solidFill>
                <a:latin typeface="Calibri"/>
              </a:rPr>
              <a:t>outline text format</a:t>
            </a:r>
            <a:endParaRPr b="0" lang="en-US" sz="2310" spc="-1" strike="noStrike">
              <a:solidFill>
                <a:srgbClr val="000000"/>
              </a:solidFill>
              <a:latin typeface="Calibri"/>
            </a:endParaRPr>
          </a:p>
          <a:p>
            <a:pPr lvl="1" marL="864000" indent="-324000">
              <a:lnSpc>
                <a:spcPct val="90000"/>
              </a:lnSpc>
              <a:spcBef>
                <a:spcPts val="930"/>
              </a:spcBef>
              <a:buClr>
                <a:srgbClr val="000000"/>
              </a:buClr>
              <a:buSzPct val="75000"/>
              <a:buFont typeface="Symbol" charset="2"/>
              <a:buChar char=""/>
            </a:pPr>
            <a:r>
              <a:rPr b="0" lang="en-US" sz="1660" spc="-1" strike="noStrike">
                <a:solidFill>
                  <a:srgbClr val="000000"/>
                </a:solidFill>
                <a:latin typeface="Calibri"/>
              </a:rPr>
              <a:t>Second Outline Level</a:t>
            </a:r>
            <a:endParaRPr b="0" lang="en-US" sz="1660" spc="-1" strike="noStrike">
              <a:solidFill>
                <a:srgbClr val="000000"/>
              </a:solidFill>
              <a:latin typeface="Calibri"/>
            </a:endParaRPr>
          </a:p>
          <a:p>
            <a:pPr lvl="2" marL="1296000" indent="-288000">
              <a:lnSpc>
                <a:spcPct val="90000"/>
              </a:lnSpc>
              <a:spcBef>
                <a:spcPts val="694"/>
              </a:spcBef>
              <a:buClr>
                <a:srgbClr val="000000"/>
              </a:buClr>
              <a:buSzPct val="45000"/>
              <a:buFont typeface="Wingdings" charset="2"/>
              <a:buChar char=""/>
            </a:pPr>
            <a:r>
              <a:rPr b="0" lang="en-US" sz="1490" spc="-1" strike="noStrike">
                <a:solidFill>
                  <a:srgbClr val="000000"/>
                </a:solidFill>
                <a:latin typeface="Calibri"/>
              </a:rPr>
              <a:t>Third Outline </a:t>
            </a:r>
            <a:r>
              <a:rPr b="0" lang="en-US" sz="1490" spc="-1" strike="noStrike">
                <a:solidFill>
                  <a:srgbClr val="000000"/>
                </a:solidFill>
                <a:latin typeface="Calibri"/>
              </a:rPr>
              <a:t>Level</a:t>
            </a:r>
            <a:endParaRPr b="0" lang="en-US" sz="1490" spc="-1" strike="noStrike">
              <a:solidFill>
                <a:srgbClr val="000000"/>
              </a:solidFill>
              <a:latin typeface="Calibri"/>
            </a:endParaRPr>
          </a:p>
          <a:p>
            <a:pPr lvl="3" marL="1728000" indent="-216000">
              <a:lnSpc>
                <a:spcPct val="90000"/>
              </a:lnSpc>
              <a:spcBef>
                <a:spcPts val="456"/>
              </a:spcBef>
              <a:buClr>
                <a:srgbClr val="000000"/>
              </a:buClr>
              <a:buSzPct val="75000"/>
              <a:buFont typeface="Symbol" charset="2"/>
              <a:buChar char=""/>
            </a:pPr>
            <a:r>
              <a:rPr b="0" lang="en-US" sz="1490" spc="-1" strike="noStrike">
                <a:solidFill>
                  <a:srgbClr val="000000"/>
                </a:solidFill>
                <a:latin typeface="Calibri"/>
              </a:rPr>
              <a:t>Fourth </a:t>
            </a:r>
            <a:r>
              <a:rPr b="0" lang="en-US" sz="1490" spc="-1" strike="noStrike">
                <a:solidFill>
                  <a:srgbClr val="000000"/>
                </a:solidFill>
                <a:latin typeface="Calibri"/>
              </a:rPr>
              <a:t>Outline </a:t>
            </a:r>
            <a:r>
              <a:rPr b="0" lang="en-US" sz="1490" spc="-1" strike="noStrike">
                <a:solidFill>
                  <a:srgbClr val="000000"/>
                </a:solidFill>
                <a:latin typeface="Calibri"/>
              </a:rPr>
              <a:t>Level</a:t>
            </a:r>
            <a:endParaRPr b="0" lang="en-US" sz="1490" spc="-1" strike="noStrike">
              <a:solidFill>
                <a:srgbClr val="000000"/>
              </a:solidFill>
              <a:latin typeface="Calibri"/>
            </a:endParaRPr>
          </a:p>
          <a:p>
            <a:pPr lvl="4" marL="2160000" indent="-216000">
              <a:lnSpc>
                <a:spcPct val="90000"/>
              </a:lnSpc>
              <a:spcBef>
                <a:spcPts val="230"/>
              </a:spcBef>
              <a:buClr>
                <a:srgbClr val="000000"/>
              </a:buClr>
              <a:buSzPct val="45000"/>
              <a:buFont typeface="Wingdings" charset="2"/>
              <a:buChar char=""/>
            </a:pPr>
            <a:r>
              <a:rPr b="0" lang="en-US" sz="1660" spc="-1" strike="noStrike">
                <a:solidFill>
                  <a:srgbClr val="000000"/>
                </a:solidFill>
                <a:latin typeface="Calibri"/>
              </a:rPr>
              <a:t>Fift</a:t>
            </a:r>
            <a:r>
              <a:rPr b="0" lang="en-US" sz="1660" spc="-1" strike="noStrike">
                <a:solidFill>
                  <a:srgbClr val="000000"/>
                </a:solidFill>
                <a:latin typeface="Calibri"/>
              </a:rPr>
              <a:t>h </a:t>
            </a:r>
            <a:r>
              <a:rPr b="0" lang="en-US" sz="1660" spc="-1" strike="noStrike">
                <a:solidFill>
                  <a:srgbClr val="000000"/>
                </a:solidFill>
                <a:latin typeface="Calibri"/>
              </a:rPr>
              <a:t>Out</a:t>
            </a:r>
            <a:r>
              <a:rPr b="0" lang="en-US" sz="1660" spc="-1" strike="noStrike">
                <a:solidFill>
                  <a:srgbClr val="000000"/>
                </a:solidFill>
                <a:latin typeface="Calibri"/>
              </a:rPr>
              <a:t>line </a:t>
            </a:r>
            <a:r>
              <a:rPr b="0" lang="en-US" sz="1660" spc="-1" strike="noStrike">
                <a:solidFill>
                  <a:srgbClr val="000000"/>
                </a:solidFill>
                <a:latin typeface="Calibri"/>
              </a:rPr>
              <a:t>Lev</a:t>
            </a:r>
            <a:r>
              <a:rPr b="0" lang="en-US" sz="1660" spc="-1" strike="noStrike">
                <a:solidFill>
                  <a:srgbClr val="000000"/>
                </a:solidFill>
                <a:latin typeface="Calibri"/>
              </a:rPr>
              <a:t>el</a:t>
            </a:r>
            <a:endParaRPr b="0" lang="en-US" sz="1660" spc="-1" strike="noStrike">
              <a:solidFill>
                <a:srgbClr val="000000"/>
              </a:solidFill>
              <a:latin typeface="Calibri"/>
            </a:endParaRPr>
          </a:p>
          <a:p>
            <a:pPr lvl="5" marL="2592000" indent="-216000">
              <a:lnSpc>
                <a:spcPct val="90000"/>
              </a:lnSpc>
              <a:spcBef>
                <a:spcPts val="230"/>
              </a:spcBef>
              <a:buClr>
                <a:srgbClr val="000000"/>
              </a:buClr>
              <a:buSzPct val="45000"/>
              <a:buFont typeface="Wingdings" charset="2"/>
              <a:buChar char=""/>
            </a:pPr>
            <a:r>
              <a:rPr b="0" lang="en-US" sz="1660" spc="-1" strike="noStrike">
                <a:solidFill>
                  <a:srgbClr val="000000"/>
                </a:solidFill>
                <a:latin typeface="Calibri"/>
              </a:rPr>
              <a:t>S</a:t>
            </a:r>
            <a:r>
              <a:rPr b="0" lang="en-US" sz="1660" spc="-1" strike="noStrike">
                <a:solidFill>
                  <a:srgbClr val="000000"/>
                </a:solidFill>
                <a:latin typeface="Calibri"/>
              </a:rPr>
              <a:t>i</a:t>
            </a:r>
            <a:r>
              <a:rPr b="0" lang="en-US" sz="1660" spc="-1" strike="noStrike">
                <a:solidFill>
                  <a:srgbClr val="000000"/>
                </a:solidFill>
                <a:latin typeface="Calibri"/>
              </a:rPr>
              <a:t>x</a:t>
            </a:r>
            <a:r>
              <a:rPr b="0" lang="en-US" sz="1660" spc="-1" strike="noStrike">
                <a:solidFill>
                  <a:srgbClr val="000000"/>
                </a:solidFill>
                <a:latin typeface="Calibri"/>
              </a:rPr>
              <a:t>t</a:t>
            </a:r>
            <a:r>
              <a:rPr b="0" lang="en-US" sz="1660" spc="-1" strike="noStrike">
                <a:solidFill>
                  <a:srgbClr val="000000"/>
                </a:solidFill>
                <a:latin typeface="Calibri"/>
              </a:rPr>
              <a:t>h</a:t>
            </a:r>
            <a:r>
              <a:rPr b="0" lang="en-US" sz="1660" spc="-1" strike="noStrike">
                <a:solidFill>
                  <a:srgbClr val="000000"/>
                </a:solidFill>
                <a:latin typeface="Calibri"/>
              </a:rPr>
              <a:t> </a:t>
            </a:r>
            <a:r>
              <a:rPr b="0" lang="en-US" sz="1660" spc="-1" strike="noStrike">
                <a:solidFill>
                  <a:srgbClr val="000000"/>
                </a:solidFill>
                <a:latin typeface="Calibri"/>
              </a:rPr>
              <a:t>O</a:t>
            </a:r>
            <a:r>
              <a:rPr b="0" lang="en-US" sz="1660" spc="-1" strike="noStrike">
                <a:solidFill>
                  <a:srgbClr val="000000"/>
                </a:solidFill>
                <a:latin typeface="Calibri"/>
              </a:rPr>
              <a:t>u</a:t>
            </a:r>
            <a:r>
              <a:rPr b="0" lang="en-US" sz="1660" spc="-1" strike="noStrike">
                <a:solidFill>
                  <a:srgbClr val="000000"/>
                </a:solidFill>
                <a:latin typeface="Calibri"/>
              </a:rPr>
              <a:t>t</a:t>
            </a:r>
            <a:r>
              <a:rPr b="0" lang="en-US" sz="1660" spc="-1" strike="noStrike">
                <a:solidFill>
                  <a:srgbClr val="000000"/>
                </a:solidFill>
                <a:latin typeface="Calibri"/>
              </a:rPr>
              <a:t>l</a:t>
            </a:r>
            <a:r>
              <a:rPr b="0" lang="en-US" sz="1660" spc="-1" strike="noStrike">
                <a:solidFill>
                  <a:srgbClr val="000000"/>
                </a:solidFill>
                <a:latin typeface="Calibri"/>
              </a:rPr>
              <a:t>i</a:t>
            </a:r>
            <a:r>
              <a:rPr b="0" lang="en-US" sz="1660" spc="-1" strike="noStrike">
                <a:solidFill>
                  <a:srgbClr val="000000"/>
                </a:solidFill>
                <a:latin typeface="Calibri"/>
              </a:rPr>
              <a:t>n</a:t>
            </a:r>
            <a:r>
              <a:rPr b="0" lang="en-US" sz="1660" spc="-1" strike="noStrike">
                <a:solidFill>
                  <a:srgbClr val="000000"/>
                </a:solidFill>
                <a:latin typeface="Calibri"/>
              </a:rPr>
              <a:t>e</a:t>
            </a:r>
            <a:r>
              <a:rPr b="0" lang="en-US" sz="1660" spc="-1" strike="noStrike">
                <a:solidFill>
                  <a:srgbClr val="000000"/>
                </a:solidFill>
                <a:latin typeface="Calibri"/>
              </a:rPr>
              <a:t> </a:t>
            </a:r>
            <a:r>
              <a:rPr b="0" lang="en-US" sz="1660" spc="-1" strike="noStrike">
                <a:solidFill>
                  <a:srgbClr val="000000"/>
                </a:solidFill>
                <a:latin typeface="Calibri"/>
              </a:rPr>
              <a:t>L</a:t>
            </a:r>
            <a:r>
              <a:rPr b="0" lang="en-US" sz="1660" spc="-1" strike="noStrike">
                <a:solidFill>
                  <a:srgbClr val="000000"/>
                </a:solidFill>
                <a:latin typeface="Calibri"/>
              </a:rPr>
              <a:t>e</a:t>
            </a:r>
            <a:r>
              <a:rPr b="0" lang="en-US" sz="1660" spc="-1" strike="noStrike">
                <a:solidFill>
                  <a:srgbClr val="000000"/>
                </a:solidFill>
                <a:latin typeface="Calibri"/>
              </a:rPr>
              <a:t>v</a:t>
            </a:r>
            <a:r>
              <a:rPr b="0" lang="en-US" sz="1660" spc="-1" strike="noStrike">
                <a:solidFill>
                  <a:srgbClr val="000000"/>
                </a:solidFill>
                <a:latin typeface="Calibri"/>
              </a:rPr>
              <a:t>e</a:t>
            </a:r>
            <a:r>
              <a:rPr b="0" lang="en-US" sz="1660" spc="-1" strike="noStrike">
                <a:solidFill>
                  <a:srgbClr val="000000"/>
                </a:solidFill>
                <a:latin typeface="Calibri"/>
              </a:rPr>
              <a:t>l</a:t>
            </a:r>
            <a:endParaRPr b="0" lang="en-US" sz="1660" spc="-1" strike="noStrike">
              <a:solidFill>
                <a:srgbClr val="000000"/>
              </a:solidFill>
              <a:latin typeface="Calibri"/>
            </a:endParaRPr>
          </a:p>
          <a:p>
            <a:pPr lvl="6" marL="3024000" indent="-216000">
              <a:lnSpc>
                <a:spcPct val="90000"/>
              </a:lnSpc>
              <a:spcBef>
                <a:spcPts val="230"/>
              </a:spcBef>
              <a:buClr>
                <a:srgbClr val="000000"/>
              </a:buClr>
              <a:buSzPct val="45000"/>
              <a:buFont typeface="Wingdings" charset="2"/>
              <a:buChar char=""/>
            </a:pPr>
            <a:r>
              <a:rPr b="0" lang="en-US" sz="1660" spc="-1" strike="noStrike">
                <a:solidFill>
                  <a:srgbClr val="000000"/>
                </a:solidFill>
                <a:latin typeface="Calibri"/>
              </a:rPr>
              <a:t>S</a:t>
            </a:r>
            <a:r>
              <a:rPr b="0" lang="en-US" sz="1660" spc="-1" strike="noStrike">
                <a:solidFill>
                  <a:srgbClr val="000000"/>
                </a:solidFill>
                <a:latin typeface="Calibri"/>
              </a:rPr>
              <a:t>e</a:t>
            </a:r>
            <a:r>
              <a:rPr b="0" lang="en-US" sz="1660" spc="-1" strike="noStrike">
                <a:solidFill>
                  <a:srgbClr val="000000"/>
                </a:solidFill>
                <a:latin typeface="Calibri"/>
              </a:rPr>
              <a:t>v</a:t>
            </a:r>
            <a:r>
              <a:rPr b="0" lang="en-US" sz="1660" spc="-1" strike="noStrike">
                <a:solidFill>
                  <a:srgbClr val="000000"/>
                </a:solidFill>
                <a:latin typeface="Calibri"/>
              </a:rPr>
              <a:t>e</a:t>
            </a:r>
            <a:r>
              <a:rPr b="0" lang="en-US" sz="1660" spc="-1" strike="noStrike">
                <a:solidFill>
                  <a:srgbClr val="000000"/>
                </a:solidFill>
                <a:latin typeface="Calibri"/>
              </a:rPr>
              <a:t>n</a:t>
            </a:r>
            <a:r>
              <a:rPr b="0" lang="en-US" sz="1660" spc="-1" strike="noStrike">
                <a:solidFill>
                  <a:srgbClr val="000000"/>
                </a:solidFill>
                <a:latin typeface="Calibri"/>
              </a:rPr>
              <a:t>t</a:t>
            </a:r>
            <a:r>
              <a:rPr b="0" lang="en-US" sz="1660" spc="-1" strike="noStrike">
                <a:solidFill>
                  <a:srgbClr val="000000"/>
                </a:solidFill>
                <a:latin typeface="Calibri"/>
              </a:rPr>
              <a:t>h</a:t>
            </a:r>
            <a:r>
              <a:rPr b="0" lang="en-US" sz="1660" spc="-1" strike="noStrike">
                <a:solidFill>
                  <a:srgbClr val="000000"/>
                </a:solidFill>
                <a:latin typeface="Calibri"/>
              </a:rPr>
              <a:t> </a:t>
            </a:r>
            <a:r>
              <a:rPr b="0" lang="en-US" sz="1660" spc="-1" strike="noStrike">
                <a:solidFill>
                  <a:srgbClr val="000000"/>
                </a:solidFill>
                <a:latin typeface="Calibri"/>
              </a:rPr>
              <a:t>O</a:t>
            </a:r>
            <a:r>
              <a:rPr b="0" lang="en-US" sz="1660" spc="-1" strike="noStrike">
                <a:solidFill>
                  <a:srgbClr val="000000"/>
                </a:solidFill>
                <a:latin typeface="Calibri"/>
              </a:rPr>
              <a:t>u</a:t>
            </a:r>
            <a:r>
              <a:rPr b="0" lang="en-US" sz="1660" spc="-1" strike="noStrike">
                <a:solidFill>
                  <a:srgbClr val="000000"/>
                </a:solidFill>
                <a:latin typeface="Calibri"/>
              </a:rPr>
              <a:t>t</a:t>
            </a:r>
            <a:r>
              <a:rPr b="0" lang="en-US" sz="1660" spc="-1" strike="noStrike">
                <a:solidFill>
                  <a:srgbClr val="000000"/>
                </a:solidFill>
                <a:latin typeface="Calibri"/>
              </a:rPr>
              <a:t>l</a:t>
            </a:r>
            <a:r>
              <a:rPr b="0" lang="en-US" sz="1660" spc="-1" strike="noStrike">
                <a:solidFill>
                  <a:srgbClr val="000000"/>
                </a:solidFill>
                <a:latin typeface="Calibri"/>
              </a:rPr>
              <a:t>i</a:t>
            </a:r>
            <a:r>
              <a:rPr b="0" lang="en-US" sz="1660" spc="-1" strike="noStrike">
                <a:solidFill>
                  <a:srgbClr val="000000"/>
                </a:solidFill>
                <a:latin typeface="Calibri"/>
              </a:rPr>
              <a:t>n</a:t>
            </a:r>
            <a:r>
              <a:rPr b="0" lang="en-US" sz="1660" spc="-1" strike="noStrike">
                <a:solidFill>
                  <a:srgbClr val="000000"/>
                </a:solidFill>
                <a:latin typeface="Calibri"/>
              </a:rPr>
              <a:t>e</a:t>
            </a:r>
            <a:r>
              <a:rPr b="0" lang="en-US" sz="1660" spc="-1" strike="noStrike">
                <a:solidFill>
                  <a:srgbClr val="000000"/>
                </a:solidFill>
                <a:latin typeface="Calibri"/>
              </a:rPr>
              <a:t> </a:t>
            </a:r>
            <a:r>
              <a:rPr b="0" lang="en-US" sz="1660" spc="-1" strike="noStrike">
                <a:solidFill>
                  <a:srgbClr val="000000"/>
                </a:solidFill>
                <a:latin typeface="Calibri"/>
              </a:rPr>
              <a:t>L</a:t>
            </a:r>
            <a:r>
              <a:rPr b="0" lang="en-US" sz="1660" spc="-1" strike="noStrike">
                <a:solidFill>
                  <a:srgbClr val="000000"/>
                </a:solidFill>
                <a:latin typeface="Calibri"/>
              </a:rPr>
              <a:t>e</a:t>
            </a:r>
            <a:r>
              <a:rPr b="0" lang="en-US" sz="1660" spc="-1" strike="noStrike">
                <a:solidFill>
                  <a:srgbClr val="000000"/>
                </a:solidFill>
                <a:latin typeface="Calibri"/>
              </a:rPr>
              <a:t>v</a:t>
            </a:r>
            <a:r>
              <a:rPr b="0" lang="en-US" sz="1660" spc="-1" strike="noStrike">
                <a:solidFill>
                  <a:srgbClr val="000000"/>
                </a:solidFill>
                <a:latin typeface="Calibri"/>
              </a:rPr>
              <a:t>e</a:t>
            </a:r>
            <a:r>
              <a:rPr b="0" lang="en-US" sz="1660" spc="-1" strike="noStrike">
                <a:solidFill>
                  <a:srgbClr val="000000"/>
                </a:solidFill>
                <a:latin typeface="Calibri"/>
              </a:rPr>
              <a:t>l</a:t>
            </a:r>
            <a:endParaRPr b="0" lang="en-US"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5"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7" name="PlaceHolder 1"/>
          <p:cNvSpPr>
            <a:spLocks noGrp="1"/>
          </p:cNvSpPr>
          <p:nvPr>
            <p:ph type="title"/>
          </p:nvPr>
        </p:nvSpPr>
        <p:spPr>
          <a:xfrm>
            <a:off x="343080" y="819720"/>
            <a:ext cx="9392040" cy="226224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a:t>
            </a:r>
            <a:r>
              <a:rPr b="0" lang="en-US" sz="1800" spc="-1" strike="noStrike">
                <a:solidFill>
                  <a:srgbClr val="000000"/>
                </a:solidFill>
                <a:latin typeface="Arial"/>
              </a:rPr>
              <a:t>edit the </a:t>
            </a:r>
            <a:r>
              <a:rPr b="0" lang="en-US" sz="1800" spc="-1" strike="noStrike">
                <a:solidFill>
                  <a:srgbClr val="000000"/>
                </a:solidFill>
                <a:latin typeface="Arial"/>
              </a:rPr>
              <a:t>title text </a:t>
            </a:r>
            <a:r>
              <a:rPr b="0" lang="en-US" sz="1800" spc="-1" strike="noStrike">
                <a:solidFill>
                  <a:srgbClr val="000000"/>
                </a:solidFill>
                <a:latin typeface="Arial"/>
              </a:rPr>
              <a:t>format</a:t>
            </a:r>
            <a:endParaRPr b="0" lang="en-US" sz="1800" spc="-1" strike="noStrike">
              <a:solidFill>
                <a:srgbClr val="000000"/>
              </a:solidFill>
              <a:latin typeface="Arial"/>
            </a:endParaRPr>
          </a:p>
        </p:txBody>
      </p:sp>
      <p:sp>
        <p:nvSpPr>
          <p:cNvPr id="278" name="PlaceHolder 2"/>
          <p:cNvSpPr>
            <a:spLocks noGrp="1"/>
          </p:cNvSpPr>
          <p:nvPr>
            <p:ph type="sldNum" idx="67"/>
          </p:nvPr>
        </p:nvSpPr>
        <p:spPr>
          <a:xfrm>
            <a:off x="9339480" y="5139000"/>
            <a:ext cx="604080" cy="433080"/>
          </a:xfrm>
          <a:prstGeom prst="rect">
            <a:avLst/>
          </a:prstGeom>
          <a:noFill/>
          <a:ln w="0">
            <a:noFill/>
          </a:ln>
        </p:spPr>
        <p:txBody>
          <a:bodyPr lIns="91440" rIns="91440" tIns="91440" bIns="91440" anchor="ctr">
            <a:noAutofit/>
          </a:bodyPr>
          <a:lstStyle>
            <a:lvl1pPr indent="0" algn="r">
              <a:lnSpc>
                <a:spcPct val="100000"/>
              </a:lnSpc>
              <a:buNone/>
              <a:tabLst>
                <a:tab algn="l" pos="0"/>
              </a:tabLst>
              <a:defRPr b="0" lang="en-US" sz="1000" spc="-1" strike="noStrike">
                <a:solidFill>
                  <a:srgbClr val="595959"/>
                </a:solidFill>
                <a:latin typeface="Arial"/>
                <a:ea typeface="Arial"/>
              </a:defRPr>
            </a:lvl1pPr>
          </a:lstStyle>
          <a:p>
            <a:pPr indent="0" algn="r">
              <a:lnSpc>
                <a:spcPct val="100000"/>
              </a:lnSpc>
              <a:buNone/>
              <a:tabLst>
                <a:tab algn="l" pos="0"/>
              </a:tabLst>
            </a:pPr>
            <a:fld id="{4199646B-C804-431A-B87C-DD49F75A2D62}" type="slidenum">
              <a:rPr b="0" lang="en-US" sz="1000" spc="-1" strike="noStrike">
                <a:solidFill>
                  <a:srgbClr val="595959"/>
                </a:solidFill>
                <a:latin typeface="Arial"/>
                <a:ea typeface="Arial"/>
              </a:rPr>
              <a:t>&lt;number&gt;</a:t>
            </a:fld>
            <a:endParaRPr b="0" lang="en-US" sz="1000" spc="-1" strike="noStrike">
              <a:solidFill>
                <a:srgbClr val="000000"/>
              </a:solidFill>
              <a:latin typeface="Times New Roman"/>
            </a:endParaRPr>
          </a:p>
        </p:txBody>
      </p:sp>
      <p:sp>
        <p:nvSpPr>
          <p:cNvPr id="279" name="PlaceHolder 3"/>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553"/>
              </a:spcBef>
              <a:buClr>
                <a:srgbClr val="000000"/>
              </a:buClr>
              <a:buSzPct val="45000"/>
              <a:buFont typeface="Wingdings" charset="2"/>
              <a:buChar char=""/>
            </a:pPr>
            <a:r>
              <a:rPr b="0" lang="en-US" sz="1540" spc="-1" strike="noStrike">
                <a:solidFill>
                  <a:srgbClr val="000000"/>
                </a:solidFill>
                <a:latin typeface="Arial"/>
              </a:rPr>
              <a:t>Click to edit the outline text format</a:t>
            </a:r>
            <a:endParaRPr b="0" lang="en-US" sz="1540" spc="-1" strike="noStrike">
              <a:solidFill>
                <a:srgbClr val="000000"/>
              </a:solidFill>
              <a:latin typeface="Arial"/>
            </a:endParaRPr>
          </a:p>
          <a:p>
            <a:pPr lvl="1" marL="864000" indent="-324000">
              <a:spcBef>
                <a:spcPts val="1242"/>
              </a:spcBef>
              <a:buClr>
                <a:srgbClr val="000000"/>
              </a:buClr>
              <a:buSzPct val="75000"/>
              <a:buFont typeface="Symbol" charset="2"/>
              <a:buChar char=""/>
            </a:pPr>
            <a:r>
              <a:rPr b="0" lang="en-US" sz="1540" spc="-1" strike="noStrike">
                <a:solidFill>
                  <a:srgbClr val="000000"/>
                </a:solidFill>
                <a:latin typeface="Arial"/>
              </a:rPr>
              <a:t>Second Outline Level</a:t>
            </a:r>
            <a:endParaRPr b="0" lang="en-US" sz="1540" spc="-1" strike="noStrike">
              <a:solidFill>
                <a:srgbClr val="000000"/>
              </a:solidFill>
              <a:latin typeface="Arial"/>
            </a:endParaRPr>
          </a:p>
          <a:p>
            <a:pPr lvl="2" marL="1296000" indent="-288000">
              <a:spcBef>
                <a:spcPts val="924"/>
              </a:spcBef>
              <a:buClr>
                <a:srgbClr val="000000"/>
              </a:buClr>
              <a:buSzPct val="45000"/>
              <a:buFont typeface="Wingdings" charset="2"/>
              <a:buChar char=""/>
            </a:pPr>
            <a:r>
              <a:rPr b="0" lang="en-US" sz="1540" spc="-1" strike="noStrike">
                <a:solidFill>
                  <a:srgbClr val="000000"/>
                </a:solidFill>
                <a:latin typeface="Arial"/>
              </a:rPr>
              <a:t>Third Outline Level</a:t>
            </a:r>
            <a:endParaRPr b="0" lang="en-US" sz="1540" spc="-1" strike="noStrike">
              <a:solidFill>
                <a:srgbClr val="000000"/>
              </a:solidFill>
              <a:latin typeface="Arial"/>
            </a:endParaRPr>
          </a:p>
          <a:p>
            <a:pPr lvl="3" marL="1728000" indent="-216000">
              <a:spcBef>
                <a:spcPts val="618"/>
              </a:spcBef>
              <a:buClr>
                <a:srgbClr val="000000"/>
              </a:buClr>
              <a:buSzPct val="75000"/>
              <a:buFont typeface="Symbol" charset="2"/>
              <a:buChar char=""/>
            </a:pPr>
            <a:r>
              <a:rPr b="0" lang="en-US" sz="1540" spc="-1" strike="noStrike">
                <a:solidFill>
                  <a:srgbClr val="000000"/>
                </a:solidFill>
                <a:latin typeface="Arial"/>
              </a:rPr>
              <a:t>Fourth Outline Level</a:t>
            </a:r>
            <a:endParaRPr b="0" lang="en-US" sz="1540" spc="-1" strike="noStrike">
              <a:solidFill>
                <a:srgbClr val="000000"/>
              </a:solidFill>
              <a:latin typeface="Arial"/>
            </a:endParaRPr>
          </a:p>
          <a:p>
            <a:pPr lvl="4" marL="2160000" indent="-216000">
              <a:spcBef>
                <a:spcPts val="303"/>
              </a:spcBef>
              <a:buClr>
                <a:srgbClr val="000000"/>
              </a:buClr>
              <a:buSzPct val="45000"/>
              <a:buFont typeface="Wingdings" charset="2"/>
              <a:buChar char=""/>
            </a:pPr>
            <a:r>
              <a:rPr b="0" lang="en-US" sz="2200" spc="-1" strike="noStrike">
                <a:solidFill>
                  <a:srgbClr val="000000"/>
                </a:solidFill>
                <a:latin typeface="Arial"/>
              </a:rPr>
              <a:t>Fifth Outline Level</a:t>
            </a:r>
            <a:endParaRPr b="0" lang="en-US" sz="2200" spc="-1" strike="noStrike">
              <a:solidFill>
                <a:srgbClr val="000000"/>
              </a:solidFill>
              <a:latin typeface="Arial"/>
            </a:endParaRPr>
          </a:p>
          <a:p>
            <a:pPr lvl="5" marL="2592000" indent="-216000">
              <a:spcBef>
                <a:spcPts val="303"/>
              </a:spcBef>
              <a:buClr>
                <a:srgbClr val="000000"/>
              </a:buClr>
              <a:buSzPct val="45000"/>
              <a:buFont typeface="Wingdings" charset="2"/>
              <a:buChar char=""/>
            </a:pPr>
            <a:r>
              <a:rPr b="0" lang="en-US" sz="2200" spc="-1" strike="noStrike">
                <a:solidFill>
                  <a:srgbClr val="000000"/>
                </a:solidFill>
                <a:latin typeface="Arial"/>
              </a:rPr>
              <a:t>Sixth Outline Level</a:t>
            </a:r>
            <a:endParaRPr b="0" lang="en-US" sz="2200" spc="-1" strike="noStrike">
              <a:solidFill>
                <a:srgbClr val="000000"/>
              </a:solidFill>
              <a:latin typeface="Arial"/>
            </a:endParaRPr>
          </a:p>
          <a:p>
            <a:pPr lvl="6" marL="3024000" indent="-216000">
              <a:spcBef>
                <a:spcPts val="303"/>
              </a:spcBef>
              <a:buClr>
                <a:srgbClr val="000000"/>
              </a:buClr>
              <a:buSzPct val="45000"/>
              <a:buFont typeface="Wingdings" charset="2"/>
              <a:buChar char=""/>
            </a:pPr>
            <a:r>
              <a:rPr b="0" lang="en-US" sz="2200" spc="-1" strike="noStrike">
                <a:solidFill>
                  <a:srgbClr val="000000"/>
                </a:solidFill>
                <a:latin typeface="Arial"/>
              </a:rPr>
              <a:t>Seventh Outline Level</a:t>
            </a:r>
            <a:endParaRPr b="0" lang="en-US" sz="22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3" name="PlaceHolder 1"/>
          <p:cNvSpPr>
            <a:spLocks noGrp="1"/>
          </p:cNvSpPr>
          <p:nvPr>
            <p:ph type="title"/>
          </p:nvPr>
        </p:nvSpPr>
        <p:spPr>
          <a:xfrm>
            <a:off x="503280" y="226800"/>
            <a:ext cx="9071280" cy="591480"/>
          </a:xfrm>
          <a:prstGeom prst="rect">
            <a:avLst/>
          </a:prstGeom>
          <a:noFill/>
          <a:ln w="0">
            <a:noFill/>
          </a:ln>
        </p:spPr>
        <p:txBody>
          <a:bodyPr lIns="91440" rIns="91440" tIns="45720" bIns="45720"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284" name="PlaceHolder 2"/>
          <p:cNvSpPr>
            <a:spLocks noGrp="1"/>
          </p:cNvSpPr>
          <p:nvPr>
            <p:ph type="body"/>
          </p:nvPr>
        </p:nvSpPr>
        <p:spPr>
          <a:xfrm>
            <a:off x="503280" y="1007280"/>
            <a:ext cx="9071280" cy="4095000"/>
          </a:xfrm>
          <a:prstGeom prst="rect">
            <a:avLst/>
          </a:prstGeom>
          <a:noFill/>
          <a:ln w="0">
            <a:noFill/>
          </a:ln>
        </p:spPr>
        <p:txBody>
          <a:bodyPr lIns="91440" rIns="91440" tIns="45720" bIns="45720" anchor="t">
            <a:noAutofit/>
          </a:bodyPr>
          <a:p>
            <a:pPr marL="432000" indent="-324000">
              <a:lnSpc>
                <a:spcPct val="100000"/>
              </a:lnSpc>
              <a:spcBef>
                <a:spcPts val="641"/>
              </a:spcBef>
              <a:spcAft>
                <a:spcPts val="1800"/>
              </a:spcAft>
              <a:buClr>
                <a:srgbClr val="000000"/>
              </a:buClr>
              <a:buSzPct val="45000"/>
              <a:buFont typeface="Wingdings" charset="2"/>
              <a:buChar char=""/>
            </a:pPr>
            <a:r>
              <a:rPr b="0" lang="en-US" sz="3200" spc="-1" strike="noStrike">
                <a:solidFill>
                  <a:srgbClr val="000000"/>
                </a:solidFill>
                <a:latin typeface="Calibri"/>
              </a:rPr>
              <a:t>Click to edit Master text styles</a:t>
            </a:r>
            <a:endParaRPr b="0" lang="en-US" sz="3200" spc="-1" strike="noStrike">
              <a:solidFill>
                <a:srgbClr val="000000"/>
              </a:solidFill>
              <a:latin typeface="Calibri"/>
            </a:endParaRPr>
          </a:p>
          <a:p>
            <a:pPr lvl="1" marL="864000" indent="-324000">
              <a:lnSpc>
                <a:spcPct val="100000"/>
              </a:lnSpc>
              <a:spcBef>
                <a:spcPts val="561"/>
              </a:spcBef>
              <a:spcAft>
                <a:spcPts val="1800"/>
              </a:spcAft>
              <a:buClr>
                <a:srgbClr val="000000"/>
              </a:buClr>
              <a:buSzPct val="75000"/>
              <a:buFont typeface="Symbol" charset="2"/>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2" marL="1296000" indent="-288000">
              <a:lnSpc>
                <a:spcPct val="100000"/>
              </a:lnSpc>
              <a:spcBef>
                <a:spcPts val="479"/>
              </a:spcBef>
              <a:spcAft>
                <a:spcPts val="1800"/>
              </a:spcAft>
              <a:buClr>
                <a:srgbClr val="000000"/>
              </a:buClr>
              <a:buSzPct val="45000"/>
              <a:buFont typeface="Wingdings" charset="2"/>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3" marL="1728000" indent="-216000">
              <a:lnSpc>
                <a:spcPct val="100000"/>
              </a:lnSpc>
              <a:spcBef>
                <a:spcPts val="400"/>
              </a:spcBef>
              <a:spcAft>
                <a:spcPts val="1800"/>
              </a:spcAft>
              <a:buClr>
                <a:srgbClr val="000000"/>
              </a:buClr>
              <a:buSzPct val="75000"/>
              <a:buFont typeface="Symbol" charset="2"/>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4" marL="2160000" indent="-216000">
              <a:lnSpc>
                <a:spcPct val="100000"/>
              </a:lnSpc>
              <a:spcBef>
                <a:spcPts val="400"/>
              </a:spcBef>
              <a:spcAft>
                <a:spcPts val="1800"/>
              </a:spcAft>
              <a:buClr>
                <a:srgbClr val="000000"/>
              </a:buClr>
              <a:buSzPct val="45000"/>
              <a:buFont typeface="Wingdings" charset="2"/>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9"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 name="PlaceHolder 1"/>
          <p:cNvSpPr>
            <a:spLocks noGrp="1"/>
          </p:cNvSpPr>
          <p:nvPr>
            <p:ph type="dt" idx="4"/>
          </p:nvPr>
        </p:nvSpPr>
        <p:spPr>
          <a:xfrm>
            <a:off x="504000" y="525456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83A6124E-0862-43C1-BB7C-7152CCC9FD97}" type="datetime1">
              <a:rPr b="0" lang="en-US" sz="1200" spc="-1" strike="noStrike">
                <a:solidFill>
                  <a:srgbClr val="8b8b8b"/>
                </a:solidFill>
                <a:latin typeface="Calibri"/>
              </a:rPr>
              <a:t>08/19/2024</a:t>
            </a:fld>
            <a:endParaRPr b="0" lang="en-US" sz="1200" spc="-1" strike="noStrike">
              <a:solidFill>
                <a:srgbClr val="000000"/>
              </a:solidFill>
              <a:latin typeface="Times New Roman"/>
            </a:endParaRPr>
          </a:p>
        </p:txBody>
      </p:sp>
      <p:sp>
        <p:nvSpPr>
          <p:cNvPr id="18" name="PlaceHolder 2"/>
          <p:cNvSpPr>
            <a:spLocks noGrp="1"/>
          </p:cNvSpPr>
          <p:nvPr>
            <p:ph type="ftr" idx="5"/>
          </p:nvPr>
        </p:nvSpPr>
        <p:spPr>
          <a:xfrm>
            <a:off x="3443400" y="525456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19" name="PlaceHolder 3"/>
          <p:cNvSpPr>
            <a:spLocks noGrp="1"/>
          </p:cNvSpPr>
          <p:nvPr>
            <p:ph type="sldNum" idx="6"/>
          </p:nvPr>
        </p:nvSpPr>
        <p:spPr>
          <a:xfrm>
            <a:off x="7223400" y="525456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55968684-75B2-45C3-B5FD-7E9CB2A86566}"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20" name="PlaceHolder 4"/>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buNone/>
            </a:pPr>
            <a:r>
              <a:rPr b="0" lang="en-US" sz="1729" spc="-1" strike="noStrike">
                <a:solidFill>
                  <a:srgbClr val="000000"/>
                </a:solidFill>
                <a:latin typeface="Calibri"/>
              </a:rPr>
              <a:t>Click to edit the title text format</a:t>
            </a:r>
            <a:endParaRPr b="0" lang="en-US" sz="1729" spc="-1" strike="noStrike">
              <a:solidFill>
                <a:srgbClr val="000000"/>
              </a:solidFill>
              <a:latin typeface="Calibri"/>
            </a:endParaRPr>
          </a:p>
        </p:txBody>
      </p:sp>
      <p:sp>
        <p:nvSpPr>
          <p:cNvPr id="21" name="PlaceHolder 5"/>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Calibri"/>
              </a:rPr>
              <a:t>Click to edit the outline text format</a:t>
            </a:r>
            <a:endParaRPr b="0" lang="en-US" sz="2640" spc="-1" strike="noStrike">
              <a:solidFill>
                <a:srgbClr val="000000"/>
              </a:solidFill>
              <a:latin typeface="Calibri"/>
            </a:endParaRPr>
          </a:p>
          <a:p>
            <a:pPr lvl="1" marL="864000" indent="-324000">
              <a:spcBef>
                <a:spcPts val="924"/>
              </a:spcBef>
              <a:buClr>
                <a:srgbClr val="000000"/>
              </a:buClr>
              <a:buSzPct val="75000"/>
              <a:buFont typeface="Symbol" charset="2"/>
              <a:buChar char=""/>
            </a:pPr>
            <a:r>
              <a:rPr b="0" lang="en-US" sz="1979" spc="-1" strike="noStrike">
                <a:solidFill>
                  <a:srgbClr val="000000"/>
                </a:solidFill>
                <a:latin typeface="Calibri"/>
              </a:rPr>
              <a:t>Second Outline Level</a:t>
            </a:r>
            <a:endParaRPr b="0" lang="en-US" sz="1979" spc="-1" strike="noStrike">
              <a:solidFill>
                <a:srgbClr val="000000"/>
              </a:solidFill>
              <a:latin typeface="Calibri"/>
            </a:endParaRPr>
          </a:p>
          <a:p>
            <a:pPr lvl="2" marL="1296000" indent="-288000">
              <a:spcBef>
                <a:spcPts val="694"/>
              </a:spcBef>
              <a:buClr>
                <a:srgbClr val="000000"/>
              </a:buClr>
              <a:buSzPct val="45000"/>
              <a:buFont typeface="Wingdings" charset="2"/>
              <a:buChar char=""/>
            </a:pPr>
            <a:r>
              <a:rPr b="0" lang="en-US" sz="1660" spc="-1" strike="noStrike">
                <a:solidFill>
                  <a:srgbClr val="000000"/>
                </a:solidFill>
                <a:latin typeface="Calibri"/>
              </a:rPr>
              <a:t>Third Outline Level</a:t>
            </a:r>
            <a:endParaRPr b="0" lang="en-US" sz="1660" spc="-1" strike="noStrike">
              <a:solidFill>
                <a:srgbClr val="000000"/>
              </a:solidFill>
              <a:latin typeface="Calibri"/>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Calibri"/>
              </a:rPr>
              <a:t>Fourth Outline Level</a:t>
            </a:r>
            <a:endParaRPr b="0" lang="en-US" sz="1660" spc="-1" strike="noStrike">
              <a:solidFill>
                <a:srgbClr val="000000"/>
              </a:solidFill>
              <a:latin typeface="Calibri"/>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Calibri"/>
              </a:rPr>
              <a:t>Fifth Outline Level</a:t>
            </a:r>
            <a:endParaRPr b="0" lang="en-US" sz="1660" spc="-1" strike="noStrike">
              <a:solidFill>
                <a:srgbClr val="000000"/>
              </a:solidFill>
              <a:latin typeface="Calibri"/>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Calibri"/>
              </a:rPr>
              <a:t>Sixth Outline Level</a:t>
            </a:r>
            <a:endParaRPr b="0" lang="en-US" sz="1660" spc="-1" strike="noStrike">
              <a:solidFill>
                <a:srgbClr val="000000"/>
              </a:solidFill>
              <a:latin typeface="Calibri"/>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Calibri"/>
              </a:rPr>
              <a:t>Seventh Outline Level</a:t>
            </a:r>
            <a:endParaRPr b="0" lang="en-US"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56"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4840"/>
            <a:ext cx="8229240" cy="858600"/>
          </a:xfrm>
          <a:prstGeom prst="rect">
            <a:avLst/>
          </a:prstGeom>
          <a:noFill/>
          <a:ln w="0">
            <a:noFill/>
          </a:ln>
        </p:spPr>
        <p:txBody>
          <a:bodyPr lIns="0" rIns="0" tIns="0" bIns="0" anchor="ctr">
            <a:noAutofit/>
          </a:bodyPr>
          <a:p>
            <a:pPr indent="0" algn="ctr">
              <a:buNone/>
            </a:pPr>
            <a:r>
              <a:rPr b="0" lang="en-US" sz="2810" spc="-1" strike="noStrike">
                <a:solidFill>
                  <a:srgbClr val="000000"/>
                </a:solidFill>
                <a:latin typeface="Arial"/>
              </a:rPr>
              <a:t>Click to edit the title text format</a:t>
            </a:r>
            <a:endParaRPr b="0" lang="en-US" sz="2810" spc="-1" strike="noStrike">
              <a:solidFill>
                <a:srgbClr val="000000"/>
              </a:solidFill>
              <a:latin typeface="Arial"/>
            </a:endParaRPr>
          </a:p>
        </p:txBody>
      </p:sp>
      <p:sp>
        <p:nvSpPr>
          <p:cNvPr id="289" name="PlaceHolder 2"/>
          <p:cNvSpPr>
            <a:spLocks noGrp="1"/>
          </p:cNvSpPr>
          <p:nvPr>
            <p:ph type="body"/>
          </p:nvPr>
        </p:nvSpPr>
        <p:spPr>
          <a:xfrm>
            <a:off x="457200" y="1203120"/>
            <a:ext cx="8229240" cy="2982960"/>
          </a:xfrm>
          <a:prstGeom prst="rect">
            <a:avLst/>
          </a:prstGeom>
          <a:noFill/>
          <a:ln w="0">
            <a:noFill/>
          </a:ln>
        </p:spPr>
        <p:txBody>
          <a:bodyPr lIns="0" rIns="0" tIns="0" bIns="0" anchor="t">
            <a:normAutofit/>
          </a:bodyPr>
          <a:p>
            <a:pPr marL="432000" indent="-324000">
              <a:spcAft>
                <a:spcPts val="961"/>
              </a:spcAft>
              <a:buClr>
                <a:srgbClr val="000000"/>
              </a:buClr>
              <a:buSzPct val="45000"/>
              <a:buFont typeface="Wingdings" charset="2"/>
              <a:buChar char=""/>
            </a:pPr>
            <a:r>
              <a:rPr b="0" lang="en-US" sz="2190" spc="-1" strike="noStrike">
                <a:solidFill>
                  <a:srgbClr val="000000"/>
                </a:solidFill>
                <a:latin typeface="Arial"/>
              </a:rPr>
              <a:t>Click to edit the outline text format</a:t>
            </a:r>
            <a:endParaRPr b="0" lang="en-US" sz="2190" spc="-1" strike="noStrike">
              <a:solidFill>
                <a:srgbClr val="000000"/>
              </a:solidFill>
              <a:latin typeface="Arial"/>
            </a:endParaRPr>
          </a:p>
          <a:p>
            <a:pPr lvl="1" marL="864000" indent="-324000">
              <a:spcAft>
                <a:spcPts val="768"/>
              </a:spcAft>
              <a:buClr>
                <a:srgbClr val="000000"/>
              </a:buClr>
              <a:buSzPct val="75000"/>
              <a:buFont typeface="Symbol" charset="2"/>
              <a:buChar char=""/>
            </a:pPr>
            <a:r>
              <a:rPr b="0" lang="en-US" sz="1910" spc="-1" strike="noStrike">
                <a:solidFill>
                  <a:srgbClr val="000000"/>
                </a:solidFill>
                <a:latin typeface="Arial"/>
              </a:rPr>
              <a:t>Second Outline Level</a:t>
            </a:r>
            <a:endParaRPr b="0" lang="en-US" sz="1910" spc="-1" strike="noStrike">
              <a:solidFill>
                <a:srgbClr val="000000"/>
              </a:solidFill>
              <a:latin typeface="Arial"/>
            </a:endParaRPr>
          </a:p>
          <a:p>
            <a:pPr lvl="2" marL="1296000" indent="-288000">
              <a:spcAft>
                <a:spcPts val="575"/>
              </a:spcAft>
              <a:buClr>
                <a:srgbClr val="000000"/>
              </a:buClr>
              <a:buSzPct val="45000"/>
              <a:buFont typeface="Wingdings" charset="2"/>
              <a:buChar char=""/>
            </a:pPr>
            <a:r>
              <a:rPr b="0" lang="en-US" sz="1640" spc="-1" strike="noStrike">
                <a:solidFill>
                  <a:srgbClr val="000000"/>
                </a:solidFill>
                <a:latin typeface="Arial"/>
              </a:rPr>
              <a:t>Third Outline Level</a:t>
            </a:r>
            <a:endParaRPr b="0" lang="en-US" sz="1640" spc="-1" strike="noStrike">
              <a:solidFill>
                <a:srgbClr val="000000"/>
              </a:solidFill>
              <a:latin typeface="Arial"/>
            </a:endParaRPr>
          </a:p>
          <a:p>
            <a:pPr lvl="3" marL="1728000" indent="-216000">
              <a:spcAft>
                <a:spcPts val="383"/>
              </a:spcAft>
              <a:buClr>
                <a:srgbClr val="000000"/>
              </a:buClr>
              <a:buSzPct val="75000"/>
              <a:buFont typeface="Symbol" charset="2"/>
              <a:buChar char=""/>
            </a:pPr>
            <a:r>
              <a:rPr b="0" lang="en-US" sz="1370" spc="-1" strike="noStrike">
                <a:solidFill>
                  <a:srgbClr val="000000"/>
                </a:solidFill>
                <a:latin typeface="Arial"/>
              </a:rPr>
              <a:t>Fourth Outline Level</a:t>
            </a:r>
            <a:endParaRPr b="0" lang="en-US" sz="1370" spc="-1" strike="noStrike">
              <a:solidFill>
                <a:srgbClr val="000000"/>
              </a:solidFill>
              <a:latin typeface="Arial"/>
            </a:endParaRPr>
          </a:p>
          <a:p>
            <a:pPr lvl="4" marL="2160000" indent="-216000">
              <a:spcAft>
                <a:spcPts val="190"/>
              </a:spcAft>
              <a:buClr>
                <a:srgbClr val="000000"/>
              </a:buClr>
              <a:buSzPct val="45000"/>
              <a:buFont typeface="Wingdings" charset="2"/>
              <a:buChar char=""/>
            </a:pPr>
            <a:r>
              <a:rPr b="0" lang="en-US" sz="1370" spc="-1" strike="noStrike">
                <a:solidFill>
                  <a:srgbClr val="000000"/>
                </a:solidFill>
                <a:latin typeface="Arial"/>
              </a:rPr>
              <a:t>Fifth Outline Level</a:t>
            </a:r>
            <a:endParaRPr b="0" lang="en-US" sz="1370" spc="-1" strike="noStrike">
              <a:solidFill>
                <a:srgbClr val="000000"/>
              </a:solidFill>
              <a:latin typeface="Arial"/>
            </a:endParaRPr>
          </a:p>
          <a:p>
            <a:pPr lvl="5" marL="2592000" indent="-216000">
              <a:spcAft>
                <a:spcPts val="190"/>
              </a:spcAft>
              <a:buClr>
                <a:srgbClr val="000000"/>
              </a:buClr>
              <a:buSzPct val="45000"/>
              <a:buFont typeface="Wingdings" charset="2"/>
              <a:buChar char=""/>
            </a:pPr>
            <a:r>
              <a:rPr b="0" lang="en-US" sz="1370" spc="-1" strike="noStrike">
                <a:solidFill>
                  <a:srgbClr val="000000"/>
                </a:solidFill>
                <a:latin typeface="Arial"/>
              </a:rPr>
              <a:t>Sixth Outline Level</a:t>
            </a:r>
            <a:endParaRPr b="0" lang="en-US" sz="1370" spc="-1" strike="noStrike">
              <a:solidFill>
                <a:srgbClr val="000000"/>
              </a:solidFill>
              <a:latin typeface="Arial"/>
            </a:endParaRPr>
          </a:p>
          <a:p>
            <a:pPr lvl="6" marL="3024000" indent="-216000">
              <a:spcAft>
                <a:spcPts val="190"/>
              </a:spcAft>
              <a:buClr>
                <a:srgbClr val="000000"/>
              </a:buClr>
              <a:buSzPct val="45000"/>
              <a:buFont typeface="Wingdings" charset="2"/>
              <a:buChar char=""/>
            </a:pPr>
            <a:r>
              <a:rPr b="0" lang="en-US" sz="1370" spc="-1" strike="noStrike">
                <a:solidFill>
                  <a:srgbClr val="000000"/>
                </a:solidFill>
                <a:latin typeface="Arial"/>
              </a:rPr>
              <a:t>Seventh Outline Level</a:t>
            </a:r>
            <a:endParaRPr b="0" lang="en-US" sz="137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1"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420" spc="-1" strike="noStrike">
                <a:solidFill>
                  <a:srgbClr val="000000"/>
                </a:solidFill>
                <a:latin typeface="Arial"/>
              </a:rPr>
              <a:t>Clic</a:t>
            </a:r>
            <a:r>
              <a:rPr b="0" lang="en-US" sz="3420" spc="-1" strike="noStrike">
                <a:solidFill>
                  <a:srgbClr val="000000"/>
                </a:solidFill>
                <a:latin typeface="Arial"/>
              </a:rPr>
              <a:t>k to </a:t>
            </a:r>
            <a:r>
              <a:rPr b="0" lang="en-US" sz="3420" spc="-1" strike="noStrike">
                <a:solidFill>
                  <a:srgbClr val="000000"/>
                </a:solidFill>
                <a:latin typeface="Arial"/>
              </a:rPr>
              <a:t>edit </a:t>
            </a:r>
            <a:r>
              <a:rPr b="0" lang="en-US" sz="3420" spc="-1" strike="noStrike">
                <a:solidFill>
                  <a:srgbClr val="000000"/>
                </a:solidFill>
                <a:latin typeface="Arial"/>
              </a:rPr>
              <a:t>the </a:t>
            </a:r>
            <a:r>
              <a:rPr b="0" lang="en-US" sz="3420" spc="-1" strike="noStrike">
                <a:solidFill>
                  <a:srgbClr val="000000"/>
                </a:solidFill>
                <a:latin typeface="Arial"/>
              </a:rPr>
              <a:t>title </a:t>
            </a:r>
            <a:r>
              <a:rPr b="0" lang="en-US" sz="3420" spc="-1" strike="noStrike">
                <a:solidFill>
                  <a:srgbClr val="000000"/>
                </a:solidFill>
                <a:latin typeface="Arial"/>
              </a:rPr>
              <a:t>text </a:t>
            </a:r>
            <a:r>
              <a:rPr b="0" lang="en-US" sz="3420" spc="-1" strike="noStrike">
                <a:solidFill>
                  <a:srgbClr val="000000"/>
                </a:solidFill>
                <a:latin typeface="Arial"/>
              </a:rPr>
              <a:t>for</a:t>
            </a:r>
            <a:r>
              <a:rPr b="0" lang="en-US" sz="3420" spc="-1" strike="noStrike">
                <a:solidFill>
                  <a:srgbClr val="000000"/>
                </a:solidFill>
                <a:latin typeface="Arial"/>
              </a:rPr>
              <a:t>mat</a:t>
            </a:r>
            <a:endParaRPr b="0" lang="en-US" sz="3420" spc="-1" strike="noStrike">
              <a:solidFill>
                <a:srgbClr val="000000"/>
              </a:solidFill>
              <a:latin typeface="Arial"/>
            </a:endParaRPr>
          </a:p>
        </p:txBody>
      </p:sp>
      <p:sp>
        <p:nvSpPr>
          <p:cNvPr id="294" name="PlaceHolder 2"/>
          <p:cNvSpPr>
            <a:spLocks noGrp="1"/>
          </p:cNvSpPr>
          <p:nvPr>
            <p:ph type="body"/>
          </p:nvPr>
        </p:nvSpPr>
        <p:spPr>
          <a:xfrm>
            <a:off x="504000" y="1326240"/>
            <a:ext cx="9071640" cy="3288240"/>
          </a:xfrm>
          <a:prstGeom prst="rect">
            <a:avLst/>
          </a:prstGeom>
          <a:noFill/>
          <a:ln w="0">
            <a:noFill/>
          </a:ln>
        </p:spPr>
        <p:txBody>
          <a:bodyPr lIns="0" rIns="0" tIns="0" bIns="0" anchor="t">
            <a:normAutofit/>
          </a:bodyPr>
          <a:p>
            <a:pPr marL="432000" indent="-324000">
              <a:spcBef>
                <a:spcPts val="1168"/>
              </a:spcBef>
              <a:buClr>
                <a:srgbClr val="000000"/>
              </a:buClr>
              <a:buSzPct val="45000"/>
              <a:buFont typeface="Wingdings" charset="2"/>
              <a:buChar char=""/>
            </a:pPr>
            <a:r>
              <a:rPr b="0" lang="en-US" sz="2650" spc="-1" strike="noStrike">
                <a:solidFill>
                  <a:srgbClr val="000000"/>
                </a:solidFill>
                <a:latin typeface="Arial"/>
              </a:rPr>
              <a:t>Click to edit the outline text format</a:t>
            </a:r>
            <a:endParaRPr b="0" lang="en-US" sz="2650" spc="-1" strike="noStrike">
              <a:solidFill>
                <a:srgbClr val="000000"/>
              </a:solidFill>
              <a:latin typeface="Arial"/>
            </a:endParaRPr>
          </a:p>
          <a:p>
            <a:pPr lvl="1" marL="864000" indent="-324000">
              <a:spcBef>
                <a:spcPts val="933"/>
              </a:spcBef>
              <a:buClr>
                <a:srgbClr val="000000"/>
              </a:buClr>
              <a:buSzPct val="75000"/>
              <a:buFont typeface="Symbol" charset="2"/>
              <a:buChar char=""/>
            </a:pPr>
            <a:r>
              <a:rPr b="0" lang="en-US" sz="2320" spc="-1" strike="noStrike">
                <a:solidFill>
                  <a:srgbClr val="000000"/>
                </a:solidFill>
                <a:latin typeface="Arial"/>
              </a:rPr>
              <a:t>Second Outline Level</a:t>
            </a:r>
            <a:endParaRPr b="0" lang="en-US" sz="2320" spc="-1" strike="noStrike">
              <a:solidFill>
                <a:srgbClr val="000000"/>
              </a:solidFill>
              <a:latin typeface="Arial"/>
            </a:endParaRPr>
          </a:p>
          <a:p>
            <a:pPr lvl="2" marL="1296000" indent="-288000">
              <a:spcBef>
                <a:spcPts val="700"/>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8"/>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2"/>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2"/>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2"/>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3" r:id="rId2"/>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3420" spc="-1" strike="noStrike">
                <a:solidFill>
                  <a:srgbClr val="000000"/>
                </a:solidFill>
                <a:latin typeface="Arial"/>
              </a:rPr>
              <a:t>Click to edit the title text format</a:t>
            </a:r>
            <a:endParaRPr b="0" lang="en-US" sz="3420" spc="-1" strike="noStrike">
              <a:solidFill>
                <a:srgbClr val="000000"/>
              </a:solidFill>
              <a:latin typeface="Arial"/>
            </a:endParaRPr>
          </a:p>
        </p:txBody>
      </p:sp>
      <p:sp>
        <p:nvSpPr>
          <p:cNvPr id="299" name="PlaceHolder 2"/>
          <p:cNvSpPr>
            <a:spLocks noGrp="1"/>
          </p:cNvSpPr>
          <p:nvPr>
            <p:ph type="body"/>
          </p:nvPr>
        </p:nvSpPr>
        <p:spPr>
          <a:xfrm>
            <a:off x="504000" y="1326240"/>
            <a:ext cx="9071640" cy="3288240"/>
          </a:xfrm>
          <a:prstGeom prst="rect">
            <a:avLst/>
          </a:prstGeom>
          <a:noFill/>
          <a:ln w="0">
            <a:noFill/>
          </a:ln>
        </p:spPr>
        <p:txBody>
          <a:bodyPr lIns="0" rIns="0" tIns="0" bIns="0" anchor="t">
            <a:normAutofit/>
          </a:bodyPr>
          <a:p>
            <a:pPr marL="432000" indent="-324000">
              <a:spcBef>
                <a:spcPts val="1168"/>
              </a:spcBef>
              <a:buClr>
                <a:srgbClr val="000000"/>
              </a:buClr>
              <a:buSzPct val="45000"/>
              <a:buFont typeface="Wingdings" charset="2"/>
              <a:buChar char=""/>
            </a:pPr>
            <a:r>
              <a:rPr b="0" lang="en-US" sz="2650" spc="-1" strike="noStrike">
                <a:solidFill>
                  <a:srgbClr val="000000"/>
                </a:solidFill>
                <a:latin typeface="Arial"/>
              </a:rPr>
              <a:t>Click to edit the outline text format</a:t>
            </a:r>
            <a:endParaRPr b="0" lang="en-US" sz="2650" spc="-1" strike="noStrike">
              <a:solidFill>
                <a:srgbClr val="000000"/>
              </a:solidFill>
              <a:latin typeface="Arial"/>
            </a:endParaRPr>
          </a:p>
          <a:p>
            <a:pPr lvl="1" marL="864000" indent="-324000">
              <a:spcBef>
                <a:spcPts val="933"/>
              </a:spcBef>
              <a:buClr>
                <a:srgbClr val="000000"/>
              </a:buClr>
              <a:buSzPct val="75000"/>
              <a:buFont typeface="Symbol" charset="2"/>
              <a:buChar char=""/>
            </a:pPr>
            <a:r>
              <a:rPr b="0" lang="en-US" sz="2320" spc="-1" strike="noStrike">
                <a:solidFill>
                  <a:srgbClr val="000000"/>
                </a:solidFill>
                <a:latin typeface="Arial"/>
              </a:rPr>
              <a:t>Second Outline Level</a:t>
            </a:r>
            <a:endParaRPr b="0" lang="en-US" sz="2320" spc="-1" strike="noStrike">
              <a:solidFill>
                <a:srgbClr val="000000"/>
              </a:solidFill>
              <a:latin typeface="Arial"/>
            </a:endParaRPr>
          </a:p>
          <a:p>
            <a:pPr lvl="2" marL="1296000" indent="-288000">
              <a:spcBef>
                <a:spcPts val="700"/>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8"/>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2"/>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2"/>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2"/>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35" r:id="rId2"/>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3" name="PlaceHolder 1"/>
          <p:cNvSpPr>
            <a:spLocks noGrp="1"/>
          </p:cNvSpPr>
          <p:nvPr>
            <p:ph type="dt" idx="68"/>
          </p:nvPr>
        </p:nvSpPr>
        <p:spPr>
          <a:xfrm>
            <a:off x="504000" y="525528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A30C1DA0-33A1-4E88-8DF1-B0416C2912D6}" type="datetime1">
              <a:rPr b="0" lang="en-US" sz="1200" spc="-1" strike="noStrike">
                <a:solidFill>
                  <a:srgbClr val="8b8b8b"/>
                </a:solidFill>
                <a:latin typeface="Calibri"/>
              </a:rPr>
              <a:t>08/19/2024</a:t>
            </a:fld>
            <a:endParaRPr b="0" lang="en-US" sz="1200" spc="-1" strike="noStrike">
              <a:solidFill>
                <a:srgbClr val="000000"/>
              </a:solidFill>
              <a:latin typeface="Times New Roman"/>
            </a:endParaRPr>
          </a:p>
        </p:txBody>
      </p:sp>
      <p:sp>
        <p:nvSpPr>
          <p:cNvPr id="304" name="PlaceHolder 2"/>
          <p:cNvSpPr>
            <a:spLocks noGrp="1"/>
          </p:cNvSpPr>
          <p:nvPr>
            <p:ph type="ftr" idx="69"/>
          </p:nvPr>
        </p:nvSpPr>
        <p:spPr>
          <a:xfrm>
            <a:off x="3443760" y="525528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305" name="PlaceHolder 3"/>
          <p:cNvSpPr>
            <a:spLocks noGrp="1"/>
          </p:cNvSpPr>
          <p:nvPr>
            <p:ph type="sldNum" idx="70"/>
          </p:nvPr>
        </p:nvSpPr>
        <p:spPr>
          <a:xfrm>
            <a:off x="7223760" y="525528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A6745874-2B25-44DE-A823-7996D02D9CBE}"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306" name="PlaceHolder 4"/>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buNone/>
            </a:pPr>
            <a:r>
              <a:rPr b="0" lang="en-US" sz="1640" spc="-1" strike="noStrike">
                <a:solidFill>
                  <a:srgbClr val="000000"/>
                </a:solidFill>
                <a:latin typeface="Calibri"/>
              </a:rPr>
              <a:t>Click to edit the title text format</a:t>
            </a:r>
            <a:endParaRPr b="0" lang="en-US" sz="1640" spc="-1" strike="noStrike">
              <a:solidFill>
                <a:srgbClr val="000000"/>
              </a:solidFill>
              <a:latin typeface="Calibri"/>
            </a:endParaRPr>
          </a:p>
        </p:txBody>
      </p:sp>
      <p:sp>
        <p:nvSpPr>
          <p:cNvPr id="307" name="PlaceHolder 5"/>
          <p:cNvSpPr>
            <a:spLocks noGrp="1"/>
          </p:cNvSpPr>
          <p:nvPr>
            <p:ph type="body"/>
          </p:nvPr>
        </p:nvSpPr>
        <p:spPr>
          <a:xfrm>
            <a:off x="504000" y="1326240"/>
            <a:ext cx="9071640" cy="3288240"/>
          </a:xfrm>
          <a:prstGeom prst="rect">
            <a:avLst/>
          </a:prstGeom>
          <a:noFill/>
          <a:ln w="0">
            <a:noFill/>
          </a:ln>
        </p:spPr>
        <p:txBody>
          <a:bodyPr lIns="0" rIns="0" tIns="0" bIns="0" anchor="t">
            <a:normAutofit/>
          </a:bodyPr>
          <a:p>
            <a:pPr marL="432000" indent="-324000">
              <a:spcBef>
                <a:spcPts val="1168"/>
              </a:spcBef>
              <a:buClr>
                <a:srgbClr val="000000"/>
              </a:buClr>
              <a:buSzPct val="45000"/>
              <a:buFont typeface="Wingdings" charset="2"/>
              <a:buChar char=""/>
            </a:pPr>
            <a:r>
              <a:rPr b="0" lang="en-US" sz="2650" spc="-1" strike="noStrike">
                <a:solidFill>
                  <a:srgbClr val="000000"/>
                </a:solidFill>
                <a:latin typeface="Calibri"/>
              </a:rPr>
              <a:t>Click to edit the outline text format</a:t>
            </a:r>
            <a:endParaRPr b="0" lang="en-US" sz="2650" spc="-1" strike="noStrike">
              <a:solidFill>
                <a:srgbClr val="000000"/>
              </a:solidFill>
              <a:latin typeface="Calibri"/>
            </a:endParaRPr>
          </a:p>
          <a:p>
            <a:pPr lvl="1" marL="864000" indent="-324000">
              <a:spcBef>
                <a:spcPts val="933"/>
              </a:spcBef>
              <a:buClr>
                <a:srgbClr val="000000"/>
              </a:buClr>
              <a:buSzPct val="75000"/>
              <a:buFont typeface="Symbol" charset="2"/>
              <a:buChar char=""/>
            </a:pPr>
            <a:r>
              <a:rPr b="0" lang="en-US" sz="1990" spc="-1" strike="noStrike">
                <a:solidFill>
                  <a:srgbClr val="000000"/>
                </a:solidFill>
                <a:latin typeface="Calibri"/>
              </a:rPr>
              <a:t>Second Outline Level</a:t>
            </a:r>
            <a:endParaRPr b="0" lang="en-US" sz="1990" spc="-1" strike="noStrike">
              <a:solidFill>
                <a:srgbClr val="000000"/>
              </a:solidFill>
              <a:latin typeface="Calibri"/>
            </a:endParaRPr>
          </a:p>
          <a:p>
            <a:pPr lvl="2" marL="1296000" indent="-288000">
              <a:spcBef>
                <a:spcPts val="700"/>
              </a:spcBef>
              <a:buClr>
                <a:srgbClr val="000000"/>
              </a:buClr>
              <a:buSzPct val="45000"/>
              <a:buFont typeface="Wingdings" charset="2"/>
              <a:buChar char=""/>
            </a:pPr>
            <a:r>
              <a:rPr b="0" lang="en-US" sz="1660" spc="-1" strike="noStrike">
                <a:solidFill>
                  <a:srgbClr val="000000"/>
                </a:solidFill>
                <a:latin typeface="Calibri"/>
              </a:rPr>
              <a:t>Third Outline Level</a:t>
            </a:r>
            <a:endParaRPr b="0" lang="en-US" sz="1660" spc="-1" strike="noStrike">
              <a:solidFill>
                <a:srgbClr val="000000"/>
              </a:solidFill>
              <a:latin typeface="Calibri"/>
            </a:endParaRPr>
          </a:p>
          <a:p>
            <a:pPr lvl="3" marL="1728000" indent="-216000">
              <a:spcBef>
                <a:spcPts val="468"/>
              </a:spcBef>
              <a:buClr>
                <a:srgbClr val="000000"/>
              </a:buClr>
              <a:buSzPct val="75000"/>
              <a:buFont typeface="Symbol" charset="2"/>
              <a:buChar char=""/>
            </a:pPr>
            <a:r>
              <a:rPr b="0" lang="en-US" sz="1660" spc="-1" strike="noStrike">
                <a:solidFill>
                  <a:srgbClr val="000000"/>
                </a:solidFill>
                <a:latin typeface="Calibri"/>
              </a:rPr>
              <a:t>Fourth Outline Level</a:t>
            </a:r>
            <a:endParaRPr b="0" lang="en-US" sz="1660" spc="-1" strike="noStrike">
              <a:solidFill>
                <a:srgbClr val="000000"/>
              </a:solidFill>
              <a:latin typeface="Calibri"/>
            </a:endParaRPr>
          </a:p>
          <a:p>
            <a:pPr lvl="4" marL="2160000" indent="-216000">
              <a:spcBef>
                <a:spcPts val="232"/>
              </a:spcBef>
              <a:buClr>
                <a:srgbClr val="000000"/>
              </a:buClr>
              <a:buSzPct val="45000"/>
              <a:buFont typeface="Wingdings" charset="2"/>
              <a:buChar char=""/>
            </a:pPr>
            <a:r>
              <a:rPr b="0" lang="en-US" sz="1660" spc="-1" strike="noStrike">
                <a:solidFill>
                  <a:srgbClr val="000000"/>
                </a:solidFill>
                <a:latin typeface="Calibri"/>
              </a:rPr>
              <a:t>Fifth Outline Level</a:t>
            </a:r>
            <a:endParaRPr b="0" lang="en-US" sz="1660" spc="-1" strike="noStrike">
              <a:solidFill>
                <a:srgbClr val="000000"/>
              </a:solidFill>
              <a:latin typeface="Calibri"/>
            </a:endParaRPr>
          </a:p>
          <a:p>
            <a:pPr lvl="5" marL="2592000" indent="-216000">
              <a:spcBef>
                <a:spcPts val="232"/>
              </a:spcBef>
              <a:buClr>
                <a:srgbClr val="000000"/>
              </a:buClr>
              <a:buSzPct val="45000"/>
              <a:buFont typeface="Wingdings" charset="2"/>
              <a:buChar char=""/>
            </a:pPr>
            <a:r>
              <a:rPr b="0" lang="en-US" sz="1660" spc="-1" strike="noStrike">
                <a:solidFill>
                  <a:srgbClr val="000000"/>
                </a:solidFill>
                <a:latin typeface="Calibri"/>
              </a:rPr>
              <a:t>Sixth Outline Level</a:t>
            </a:r>
            <a:endParaRPr b="0" lang="en-US" sz="1660" spc="-1" strike="noStrike">
              <a:solidFill>
                <a:srgbClr val="000000"/>
              </a:solidFill>
              <a:latin typeface="Calibri"/>
            </a:endParaRPr>
          </a:p>
          <a:p>
            <a:pPr lvl="6" marL="3024000" indent="-216000">
              <a:spcBef>
                <a:spcPts val="232"/>
              </a:spcBef>
              <a:buClr>
                <a:srgbClr val="000000"/>
              </a:buClr>
              <a:buSzPct val="45000"/>
              <a:buFont typeface="Wingdings" charset="2"/>
              <a:buChar char=""/>
            </a:pPr>
            <a:r>
              <a:rPr b="0" lang="en-US" sz="1660" spc="-1" strike="noStrike">
                <a:solidFill>
                  <a:srgbClr val="000000"/>
                </a:solidFill>
                <a:latin typeface="Calibri"/>
              </a:rPr>
              <a:t>Seventh Outline Level</a:t>
            </a:r>
            <a:endParaRPr b="0" lang="en-US"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37" r:id="rId2"/>
    <p:sldLayoutId id="2147483738" r:id="rId3"/>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1" name="CustomShape 1"/>
          <p:cNvSpPr/>
          <p:nvPr/>
        </p:nvSpPr>
        <p:spPr>
          <a:xfrm>
            <a:off x="0" y="360"/>
            <a:ext cx="158400" cy="5669640"/>
          </a:xfrm>
          <a:prstGeom prst="rect">
            <a:avLst/>
          </a:prstGeom>
          <a:solidFill>
            <a:srgbClr val="0054a6"/>
          </a:solidFill>
          <a:ln w="0">
            <a:noFill/>
          </a:ln>
        </p:spPr>
        <p:style>
          <a:lnRef idx="0"/>
          <a:fillRef idx="0"/>
          <a:effectRef idx="0"/>
          <a:fontRef idx="minor"/>
        </p:style>
        <p:txBody>
          <a:bodyPr lIns="90000" rIns="90000" tIns="45000" bIns="45000" anchor="t">
            <a:noAutofit/>
          </a:bodyPr>
          <a:p>
            <a:endParaRPr b="0" lang="en-US" sz="1800" spc="-1" strike="noStrike">
              <a:solidFill>
                <a:srgbClr val="0000cc"/>
              </a:solidFill>
              <a:latin typeface="Arial"/>
            </a:endParaRPr>
          </a:p>
        </p:txBody>
      </p:sp>
      <p:sp>
        <p:nvSpPr>
          <p:cNvPr id="312" name="CustomShape 2"/>
          <p:cNvSpPr/>
          <p:nvPr/>
        </p:nvSpPr>
        <p:spPr>
          <a:xfrm>
            <a:off x="0" y="0"/>
            <a:ext cx="158400" cy="990360"/>
          </a:xfrm>
          <a:prstGeom prst="rect">
            <a:avLst/>
          </a:prstGeom>
          <a:solidFill>
            <a:srgbClr val="ffce34"/>
          </a:solidFill>
          <a:ln w="0">
            <a:noFill/>
          </a:ln>
        </p:spPr>
        <p:style>
          <a:lnRef idx="0"/>
          <a:fillRef idx="0"/>
          <a:effectRef idx="0"/>
          <a:fontRef idx="minor"/>
        </p:style>
        <p:txBody>
          <a:bodyPr lIns="90000" rIns="90000" tIns="45000" bIns="45000" anchor="t">
            <a:noAutofit/>
          </a:bodyPr>
          <a:p>
            <a:endParaRPr b="0" lang="en-US" sz="1800" spc="-1" strike="noStrike">
              <a:solidFill>
                <a:srgbClr val="0000cc"/>
              </a:solidFill>
              <a:latin typeface="Arial"/>
            </a:endParaRPr>
          </a:p>
        </p:txBody>
      </p:sp>
      <p:sp>
        <p:nvSpPr>
          <p:cNvPr id="313" name="PlaceHolder 1"/>
          <p:cNvSpPr>
            <a:spLocks noGrp="1"/>
          </p:cNvSpPr>
          <p:nvPr>
            <p:ph type="title"/>
          </p:nvPr>
        </p:nvSpPr>
        <p:spPr>
          <a:xfrm>
            <a:off x="504000" y="225720"/>
            <a:ext cx="9071280" cy="946800"/>
          </a:xfrm>
          <a:prstGeom prst="rect">
            <a:avLst/>
          </a:prstGeom>
          <a:noFill/>
          <a:ln w="0">
            <a:noFill/>
          </a:ln>
        </p:spPr>
        <p:txBody>
          <a:bodyPr lIns="0" rIns="0" tIns="0" bIns="0" anchor="ctr">
            <a:noAutofit/>
          </a:bodyPr>
          <a:p>
            <a:pPr indent="0" algn="ctr">
              <a:buNone/>
            </a:pPr>
            <a:r>
              <a:rPr b="0" lang="en-US" sz="3870" spc="-1" strike="noStrike">
                <a:solidFill>
                  <a:srgbClr val="000000"/>
                </a:solidFill>
                <a:latin typeface="Arial"/>
              </a:rPr>
              <a:t>Click to edit the title text format</a:t>
            </a:r>
            <a:endParaRPr b="0" lang="en-US" sz="3870" spc="-1" strike="noStrike">
              <a:solidFill>
                <a:srgbClr val="000000"/>
              </a:solidFill>
              <a:latin typeface="Arial"/>
            </a:endParaRPr>
          </a:p>
        </p:txBody>
      </p:sp>
      <p:sp>
        <p:nvSpPr>
          <p:cNvPr id="314" name="PlaceHolder 2"/>
          <p:cNvSpPr>
            <a:spLocks noGrp="1"/>
          </p:cNvSpPr>
          <p:nvPr>
            <p:ph type="body"/>
          </p:nvPr>
        </p:nvSpPr>
        <p:spPr>
          <a:xfrm>
            <a:off x="504000" y="1326600"/>
            <a:ext cx="9071640" cy="328824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title"/>
          </p:nvPr>
        </p:nvSpPr>
        <p:spPr>
          <a:xfrm>
            <a:off x="457200" y="273240"/>
            <a:ext cx="8229240" cy="1144800"/>
          </a:xfrm>
          <a:prstGeom prst="rect">
            <a:avLst/>
          </a:prstGeom>
          <a:noFill/>
          <a:ln w="0">
            <a:noFill/>
          </a:ln>
        </p:spPr>
        <p:txBody>
          <a:bodyPr lIns="0" rIns="0" tIns="0" bIns="0" anchor="ctr">
            <a:noAutofit/>
          </a:bodyPr>
          <a:p>
            <a:pPr indent="0" algn="ctr">
              <a:buNone/>
            </a:pPr>
            <a:r>
              <a:rPr b="0" lang="en-US" sz="6669" spc="-1" strike="noStrike">
                <a:solidFill>
                  <a:srgbClr val="000000"/>
                </a:solidFill>
                <a:latin typeface="Arial"/>
              </a:rPr>
              <a:t>Click to edit the title text format</a:t>
            </a:r>
            <a:endParaRPr b="0" lang="en-US" sz="6669" spc="-1" strike="noStrike">
              <a:solidFill>
                <a:srgbClr val="000000"/>
              </a:solidFill>
              <a:latin typeface="Arial"/>
            </a:endParaRPr>
          </a:p>
        </p:txBody>
      </p:sp>
      <p:sp>
        <p:nvSpPr>
          <p:cNvPr id="319" name="PlaceHolder 2"/>
          <p:cNvSpPr>
            <a:spLocks noGrp="1"/>
          </p:cNvSpPr>
          <p:nvPr>
            <p:ph type="body"/>
          </p:nvPr>
        </p:nvSpPr>
        <p:spPr>
          <a:xfrm>
            <a:off x="457200" y="1604160"/>
            <a:ext cx="8229240" cy="3977280"/>
          </a:xfrm>
          <a:prstGeom prst="rect">
            <a:avLst/>
          </a:prstGeom>
          <a:noFill/>
          <a:ln w="0">
            <a:noFill/>
          </a:ln>
        </p:spPr>
        <p:txBody>
          <a:bodyPr lIns="0" rIns="0" tIns="0" bIns="0" anchor="t">
            <a:normAutofit fontScale="78395" lnSpcReduction="10000"/>
          </a:bodyPr>
          <a:p>
            <a:pPr marL="432000" indent="-324000">
              <a:spcAft>
                <a:spcPts val="2273"/>
              </a:spcAft>
              <a:buClr>
                <a:srgbClr val="000000"/>
              </a:buClr>
              <a:buSzPct val="45000"/>
              <a:buFont typeface="Wingdings" charset="2"/>
              <a:buChar char=""/>
            </a:pPr>
            <a:r>
              <a:rPr b="0" lang="en-US" sz="5180" spc="-1" strike="noStrike">
                <a:solidFill>
                  <a:srgbClr val="000000"/>
                </a:solidFill>
                <a:latin typeface="Arial"/>
              </a:rPr>
              <a:t>Click to edit the outline text format</a:t>
            </a:r>
            <a:endParaRPr b="0" lang="en-US" sz="5180" spc="-1" strike="noStrike">
              <a:solidFill>
                <a:srgbClr val="000000"/>
              </a:solidFill>
              <a:latin typeface="Arial"/>
            </a:endParaRPr>
          </a:p>
          <a:p>
            <a:pPr lvl="1" marL="864000" indent="-324000">
              <a:spcAft>
                <a:spcPts val="1817"/>
              </a:spcAft>
              <a:buClr>
                <a:srgbClr val="000000"/>
              </a:buClr>
              <a:buSzPct val="75000"/>
              <a:buFont typeface="Symbol" charset="2"/>
              <a:buChar char=""/>
            </a:pPr>
            <a:r>
              <a:rPr b="0" lang="en-US" sz="4520" spc="-1" strike="noStrike">
                <a:solidFill>
                  <a:srgbClr val="000000"/>
                </a:solidFill>
                <a:latin typeface="Arial"/>
              </a:rPr>
              <a:t>Second Outline Level</a:t>
            </a:r>
            <a:endParaRPr b="0" lang="en-US" sz="4520" spc="-1" strike="noStrike">
              <a:solidFill>
                <a:srgbClr val="000000"/>
              </a:solidFill>
              <a:latin typeface="Arial"/>
            </a:endParaRPr>
          </a:p>
          <a:p>
            <a:pPr lvl="2" marL="1296000" indent="-288000">
              <a:spcAft>
                <a:spcPts val="1363"/>
              </a:spcAft>
              <a:buClr>
                <a:srgbClr val="000000"/>
              </a:buClr>
              <a:buSzPct val="45000"/>
              <a:buFont typeface="Wingdings" charset="2"/>
              <a:buChar char=""/>
            </a:pPr>
            <a:r>
              <a:rPr b="0" lang="en-US" sz="3870" spc="-1" strike="noStrike">
                <a:solidFill>
                  <a:srgbClr val="000000"/>
                </a:solidFill>
                <a:latin typeface="Arial"/>
              </a:rPr>
              <a:t>Third Outline Level</a:t>
            </a:r>
            <a:endParaRPr b="0" lang="en-US" sz="3870" spc="-1" strike="noStrike">
              <a:solidFill>
                <a:srgbClr val="000000"/>
              </a:solidFill>
              <a:latin typeface="Arial"/>
            </a:endParaRPr>
          </a:p>
          <a:p>
            <a:pPr lvl="3" marL="1728000" indent="-216000">
              <a:spcAft>
                <a:spcPts val="910"/>
              </a:spcAft>
              <a:buClr>
                <a:srgbClr val="000000"/>
              </a:buClr>
              <a:buSzPct val="75000"/>
              <a:buFont typeface="Symbol" charset="2"/>
              <a:buChar char=""/>
            </a:pPr>
            <a:r>
              <a:rPr b="0" lang="en-US" sz="3240" spc="-1" strike="noStrike">
                <a:solidFill>
                  <a:srgbClr val="000000"/>
                </a:solidFill>
                <a:latin typeface="Arial"/>
              </a:rPr>
              <a:t>Fourth Outline Level</a:t>
            </a:r>
            <a:endParaRPr b="0" lang="en-US" sz="3240" spc="-1" strike="noStrike">
              <a:solidFill>
                <a:srgbClr val="000000"/>
              </a:solidFill>
              <a:latin typeface="Arial"/>
            </a:endParaRPr>
          </a:p>
          <a:p>
            <a:pPr lvl="4" marL="2160000" indent="-216000">
              <a:spcAft>
                <a:spcPts val="445"/>
              </a:spcAft>
              <a:buClr>
                <a:srgbClr val="000000"/>
              </a:buClr>
              <a:buSzPct val="45000"/>
              <a:buFont typeface="Wingdings" charset="2"/>
              <a:buChar char=""/>
            </a:pPr>
            <a:r>
              <a:rPr b="0" lang="en-US" sz="3240" spc="-1" strike="noStrike">
                <a:solidFill>
                  <a:srgbClr val="000000"/>
                </a:solidFill>
                <a:latin typeface="Arial"/>
              </a:rPr>
              <a:t>Fifth Outline Level</a:t>
            </a:r>
            <a:endParaRPr b="0" lang="en-US" sz="3240" spc="-1" strike="noStrike">
              <a:solidFill>
                <a:srgbClr val="000000"/>
              </a:solidFill>
              <a:latin typeface="Arial"/>
            </a:endParaRPr>
          </a:p>
          <a:p>
            <a:pPr lvl="5" marL="2592000" indent="-216000">
              <a:spcAft>
                <a:spcPts val="445"/>
              </a:spcAft>
              <a:buClr>
                <a:srgbClr val="000000"/>
              </a:buClr>
              <a:buSzPct val="45000"/>
              <a:buFont typeface="Wingdings" charset="2"/>
              <a:buChar char=""/>
            </a:pPr>
            <a:r>
              <a:rPr b="0" lang="en-US" sz="3240" spc="-1" strike="noStrike">
                <a:solidFill>
                  <a:srgbClr val="000000"/>
                </a:solidFill>
                <a:latin typeface="Arial"/>
              </a:rPr>
              <a:t>Sixth Outline Level</a:t>
            </a:r>
            <a:endParaRPr b="0" lang="en-US" sz="3240" spc="-1" strike="noStrike">
              <a:solidFill>
                <a:srgbClr val="000000"/>
              </a:solidFill>
              <a:latin typeface="Arial"/>
            </a:endParaRPr>
          </a:p>
          <a:p>
            <a:pPr lvl="6" marL="3024000" indent="-216000">
              <a:spcAft>
                <a:spcPts val="445"/>
              </a:spcAft>
              <a:buClr>
                <a:srgbClr val="000000"/>
              </a:buClr>
              <a:buSzPct val="45000"/>
              <a:buFont typeface="Wingdings" charset="2"/>
              <a:buChar char=""/>
            </a:pPr>
            <a:r>
              <a:rPr b="0" lang="en-US" sz="3240" spc="-1" strike="noStrike">
                <a:solidFill>
                  <a:srgbClr val="000000"/>
                </a:solidFill>
                <a:latin typeface="Arial"/>
              </a:rPr>
              <a:t>Seventh Outline Level</a:t>
            </a:r>
            <a:endParaRPr b="0" lang="en-US" sz="324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2" r:id="rId2"/>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2570" spc="-1" strike="noStrike">
                <a:solidFill>
                  <a:srgbClr val="000000"/>
                </a:solidFill>
                <a:latin typeface="Arial"/>
              </a:rPr>
              <a:t>Click to edit the title text format</a:t>
            </a:r>
            <a:endParaRPr b="0" lang="en-US" sz="2570" spc="-1" strike="noStrike">
              <a:solidFill>
                <a:srgbClr val="000000"/>
              </a:solidFill>
              <a:latin typeface="Arial"/>
            </a:endParaRPr>
          </a:p>
        </p:txBody>
      </p:sp>
      <p:sp>
        <p:nvSpPr>
          <p:cNvPr id="324" name="PlaceHolder 2"/>
          <p:cNvSpPr>
            <a:spLocks noGrp="1"/>
          </p:cNvSpPr>
          <p:nvPr>
            <p:ph type="body"/>
          </p:nvPr>
        </p:nvSpPr>
        <p:spPr>
          <a:xfrm>
            <a:off x="504000" y="1326240"/>
            <a:ext cx="9071640" cy="3288240"/>
          </a:xfrm>
          <a:prstGeom prst="rect">
            <a:avLst/>
          </a:prstGeom>
          <a:noFill/>
          <a:ln w="0">
            <a:noFill/>
          </a:ln>
        </p:spPr>
        <p:txBody>
          <a:bodyPr lIns="0" rIns="0" tIns="0" bIns="0" anchor="t">
            <a:normAutofit/>
          </a:bodyPr>
          <a:p>
            <a:pPr marL="432000" indent="-324000">
              <a:spcBef>
                <a:spcPts val="873"/>
              </a:spcBef>
              <a:buClr>
                <a:srgbClr val="000000"/>
              </a:buClr>
              <a:buSzPct val="45000"/>
              <a:buFont typeface="Wingdings" charset="2"/>
              <a:buChar char=""/>
            </a:pPr>
            <a:r>
              <a:rPr b="0" lang="en-US" sz="1990" spc="-1" strike="noStrike">
                <a:solidFill>
                  <a:srgbClr val="000000"/>
                </a:solidFill>
                <a:latin typeface="Arial"/>
              </a:rPr>
              <a:t>Click to edit the outline text format</a:t>
            </a:r>
            <a:endParaRPr b="0" lang="en-US" sz="1990" spc="-1" strike="noStrike">
              <a:solidFill>
                <a:srgbClr val="000000"/>
              </a:solidFill>
              <a:latin typeface="Arial"/>
            </a:endParaRPr>
          </a:p>
          <a:p>
            <a:pPr lvl="1" marL="864000" indent="-324000">
              <a:spcBef>
                <a:spcPts val="697"/>
              </a:spcBef>
              <a:buClr>
                <a:srgbClr val="000000"/>
              </a:buClr>
              <a:buSzPct val="75000"/>
              <a:buFont typeface="Symbol" charset="2"/>
              <a:buChar char=""/>
            </a:pPr>
            <a:r>
              <a:rPr b="0" lang="en-US" sz="1740" spc="-1" strike="noStrike">
                <a:solidFill>
                  <a:srgbClr val="000000"/>
                </a:solidFill>
                <a:latin typeface="Arial"/>
              </a:rPr>
              <a:t>Second Outline Level</a:t>
            </a:r>
            <a:endParaRPr b="0" lang="en-US" sz="1740" spc="-1" strike="noStrike">
              <a:solidFill>
                <a:srgbClr val="000000"/>
              </a:solidFill>
              <a:latin typeface="Arial"/>
            </a:endParaRPr>
          </a:p>
          <a:p>
            <a:pPr lvl="2" marL="1296000" indent="-288000">
              <a:spcBef>
                <a:spcPts val="524"/>
              </a:spcBef>
              <a:buClr>
                <a:srgbClr val="000000"/>
              </a:buClr>
              <a:buSzPct val="45000"/>
              <a:buFont typeface="Wingdings" charset="2"/>
              <a:buChar char=""/>
            </a:pPr>
            <a:r>
              <a:rPr b="0" lang="en-US" sz="1490" spc="-1" strike="noStrike">
                <a:solidFill>
                  <a:srgbClr val="000000"/>
                </a:solidFill>
                <a:latin typeface="Arial"/>
              </a:rPr>
              <a:t>Third Outline Level</a:t>
            </a:r>
            <a:endParaRPr b="0" lang="en-US" sz="1490" spc="-1" strike="noStrike">
              <a:solidFill>
                <a:srgbClr val="000000"/>
              </a:solidFill>
              <a:latin typeface="Arial"/>
            </a:endParaRPr>
          </a:p>
          <a:p>
            <a:pPr lvl="3" marL="1728000" indent="-216000">
              <a:spcBef>
                <a:spcPts val="349"/>
              </a:spcBef>
              <a:buClr>
                <a:srgbClr val="000000"/>
              </a:buClr>
              <a:buSzPct val="75000"/>
              <a:buFont typeface="Symbol" charset="2"/>
              <a:buChar char=""/>
            </a:pPr>
            <a:r>
              <a:rPr b="0" lang="en-US" sz="1250" spc="-1" strike="noStrike">
                <a:solidFill>
                  <a:srgbClr val="000000"/>
                </a:solidFill>
                <a:latin typeface="Arial"/>
              </a:rPr>
              <a:t>Fourth Outline Level</a:t>
            </a:r>
            <a:endParaRPr b="0" lang="en-US" sz="1250" spc="-1" strike="noStrike">
              <a:solidFill>
                <a:srgbClr val="000000"/>
              </a:solidFill>
              <a:latin typeface="Arial"/>
            </a:endParaRPr>
          </a:p>
          <a:p>
            <a:pPr lvl="4" marL="2160000" indent="-216000">
              <a:spcBef>
                <a:spcPts val="173"/>
              </a:spcBef>
              <a:buClr>
                <a:srgbClr val="000000"/>
              </a:buClr>
              <a:buSzPct val="45000"/>
              <a:buFont typeface="Wingdings" charset="2"/>
              <a:buChar char=""/>
            </a:pPr>
            <a:r>
              <a:rPr b="0" lang="en-US" sz="1250" spc="-1" strike="noStrike">
                <a:solidFill>
                  <a:srgbClr val="000000"/>
                </a:solidFill>
                <a:latin typeface="Arial"/>
              </a:rPr>
              <a:t>Fifth Outline Level</a:t>
            </a:r>
            <a:endParaRPr b="0" lang="en-US" sz="1250" spc="-1" strike="noStrike">
              <a:solidFill>
                <a:srgbClr val="000000"/>
              </a:solidFill>
              <a:latin typeface="Arial"/>
            </a:endParaRPr>
          </a:p>
          <a:p>
            <a:pPr lvl="5" marL="2592000" indent="-216000">
              <a:spcBef>
                <a:spcPts val="173"/>
              </a:spcBef>
              <a:buClr>
                <a:srgbClr val="000000"/>
              </a:buClr>
              <a:buSzPct val="45000"/>
              <a:buFont typeface="Wingdings" charset="2"/>
              <a:buChar char=""/>
            </a:pPr>
            <a:r>
              <a:rPr b="0" lang="en-US" sz="1250" spc="-1" strike="noStrike">
                <a:solidFill>
                  <a:srgbClr val="000000"/>
                </a:solidFill>
                <a:latin typeface="Arial"/>
              </a:rPr>
              <a:t>Sixth Outline Level</a:t>
            </a:r>
            <a:endParaRPr b="0" lang="en-US" sz="1250" spc="-1" strike="noStrike">
              <a:solidFill>
                <a:srgbClr val="000000"/>
              </a:solidFill>
              <a:latin typeface="Arial"/>
            </a:endParaRPr>
          </a:p>
          <a:p>
            <a:pPr lvl="6" marL="3024000" indent="-216000">
              <a:spcBef>
                <a:spcPts val="173"/>
              </a:spcBef>
              <a:buClr>
                <a:srgbClr val="000000"/>
              </a:buClr>
              <a:buSzPct val="45000"/>
              <a:buFont typeface="Wingdings" charset="2"/>
              <a:buChar char=""/>
            </a:pPr>
            <a:r>
              <a:rPr b="0" lang="en-US" sz="1250" spc="-1" strike="noStrike">
                <a:solidFill>
                  <a:srgbClr val="000000"/>
                </a:solidFill>
                <a:latin typeface="Arial"/>
              </a:rPr>
              <a:t>Seventh Outline Level</a:t>
            </a:r>
            <a:endParaRPr b="0" lang="en-US" sz="12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4"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8"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2570" spc="-1" strike="noStrike">
                <a:solidFill>
                  <a:srgbClr val="000000"/>
                </a:solidFill>
                <a:latin typeface="Arial"/>
              </a:rPr>
              <a:t>Click to edit the title text format</a:t>
            </a:r>
            <a:endParaRPr b="0" lang="en-US" sz="2570" spc="-1" strike="noStrike">
              <a:solidFill>
                <a:srgbClr val="000000"/>
              </a:solidFill>
              <a:latin typeface="Arial"/>
            </a:endParaRPr>
          </a:p>
        </p:txBody>
      </p:sp>
      <p:sp>
        <p:nvSpPr>
          <p:cNvPr id="329" name="PlaceHolder 2"/>
          <p:cNvSpPr>
            <a:spLocks noGrp="1"/>
          </p:cNvSpPr>
          <p:nvPr>
            <p:ph type="body"/>
          </p:nvPr>
        </p:nvSpPr>
        <p:spPr>
          <a:xfrm>
            <a:off x="504000" y="1326240"/>
            <a:ext cx="9071640" cy="3288240"/>
          </a:xfrm>
          <a:prstGeom prst="rect">
            <a:avLst/>
          </a:prstGeom>
          <a:noFill/>
          <a:ln w="0">
            <a:noFill/>
          </a:ln>
        </p:spPr>
        <p:txBody>
          <a:bodyPr lIns="0" rIns="0" tIns="0" bIns="0" anchor="t">
            <a:normAutofit/>
          </a:bodyPr>
          <a:p>
            <a:pPr marL="432000" indent="-324000">
              <a:spcBef>
                <a:spcPts val="870"/>
              </a:spcBef>
              <a:buClr>
                <a:srgbClr val="000000"/>
              </a:buClr>
              <a:buSzPct val="45000"/>
              <a:buFont typeface="Wingdings" charset="2"/>
              <a:buChar char=""/>
            </a:pPr>
            <a:r>
              <a:rPr b="0" lang="en-US" sz="1990" spc="-1" strike="noStrike">
                <a:solidFill>
                  <a:srgbClr val="000000"/>
                </a:solidFill>
                <a:latin typeface="Arial"/>
              </a:rPr>
              <a:t>Click to edit the outline text format</a:t>
            </a:r>
            <a:endParaRPr b="0" lang="en-US" sz="1990" spc="-1" strike="noStrike">
              <a:solidFill>
                <a:srgbClr val="000000"/>
              </a:solidFill>
              <a:latin typeface="Arial"/>
            </a:endParaRPr>
          </a:p>
          <a:p>
            <a:pPr lvl="1" marL="864000" indent="-324000">
              <a:spcBef>
                <a:spcPts val="694"/>
              </a:spcBef>
              <a:buClr>
                <a:srgbClr val="000000"/>
              </a:buClr>
              <a:buSzPct val="75000"/>
              <a:buFont typeface="Symbol" charset="2"/>
              <a:buChar char=""/>
            </a:pPr>
            <a:r>
              <a:rPr b="0" lang="en-US" sz="1740" spc="-1" strike="noStrike">
                <a:solidFill>
                  <a:srgbClr val="000000"/>
                </a:solidFill>
                <a:latin typeface="Arial"/>
              </a:rPr>
              <a:t>Second Outline Level</a:t>
            </a:r>
            <a:endParaRPr b="0" lang="en-US" sz="1740" spc="-1" strike="noStrike">
              <a:solidFill>
                <a:srgbClr val="000000"/>
              </a:solidFill>
              <a:latin typeface="Arial"/>
            </a:endParaRPr>
          </a:p>
          <a:p>
            <a:pPr lvl="2" marL="1296000" indent="-288000">
              <a:spcBef>
                <a:spcPts val="522"/>
              </a:spcBef>
              <a:buClr>
                <a:srgbClr val="000000"/>
              </a:buClr>
              <a:buSzPct val="45000"/>
              <a:buFont typeface="Wingdings" charset="2"/>
              <a:buChar char=""/>
            </a:pPr>
            <a:r>
              <a:rPr b="0" lang="en-US" sz="1490" spc="-1" strike="noStrike">
                <a:solidFill>
                  <a:srgbClr val="000000"/>
                </a:solidFill>
                <a:latin typeface="Arial"/>
              </a:rPr>
              <a:t>Third Outline Level</a:t>
            </a:r>
            <a:endParaRPr b="0" lang="en-US" sz="1490" spc="-1" strike="noStrike">
              <a:solidFill>
                <a:srgbClr val="000000"/>
              </a:solidFill>
              <a:latin typeface="Arial"/>
            </a:endParaRPr>
          </a:p>
          <a:p>
            <a:pPr lvl="3" marL="1728000" indent="-216000">
              <a:spcBef>
                <a:spcPts val="346"/>
              </a:spcBef>
              <a:buClr>
                <a:srgbClr val="000000"/>
              </a:buClr>
              <a:buSzPct val="75000"/>
              <a:buFont typeface="Symbol" charset="2"/>
              <a:buChar char=""/>
            </a:pPr>
            <a:r>
              <a:rPr b="0" lang="en-US" sz="1250" spc="-1" strike="noStrike">
                <a:solidFill>
                  <a:srgbClr val="000000"/>
                </a:solidFill>
                <a:latin typeface="Arial"/>
              </a:rPr>
              <a:t>Fourth Outline Level</a:t>
            </a:r>
            <a:endParaRPr b="0" lang="en-US" sz="1250" spc="-1" strike="noStrike">
              <a:solidFill>
                <a:srgbClr val="000000"/>
              </a:solidFill>
              <a:latin typeface="Arial"/>
            </a:endParaRPr>
          </a:p>
          <a:p>
            <a:pPr lvl="4" marL="2160000" indent="-216000">
              <a:spcBef>
                <a:spcPts val="170"/>
              </a:spcBef>
              <a:buClr>
                <a:srgbClr val="000000"/>
              </a:buClr>
              <a:buSzPct val="45000"/>
              <a:buFont typeface="Wingdings" charset="2"/>
              <a:buChar char=""/>
            </a:pPr>
            <a:r>
              <a:rPr b="0" lang="en-US" sz="1250" spc="-1" strike="noStrike">
                <a:solidFill>
                  <a:srgbClr val="000000"/>
                </a:solidFill>
                <a:latin typeface="Arial"/>
              </a:rPr>
              <a:t>Fifth Outline Level</a:t>
            </a:r>
            <a:endParaRPr b="0" lang="en-US" sz="1250" spc="-1" strike="noStrike">
              <a:solidFill>
                <a:srgbClr val="000000"/>
              </a:solidFill>
              <a:latin typeface="Arial"/>
            </a:endParaRPr>
          </a:p>
          <a:p>
            <a:pPr lvl="5" marL="2592000" indent="-216000">
              <a:spcBef>
                <a:spcPts val="170"/>
              </a:spcBef>
              <a:buClr>
                <a:srgbClr val="000000"/>
              </a:buClr>
              <a:buSzPct val="45000"/>
              <a:buFont typeface="Wingdings" charset="2"/>
              <a:buChar char=""/>
            </a:pPr>
            <a:r>
              <a:rPr b="0" lang="en-US" sz="1250" spc="-1" strike="noStrike">
                <a:solidFill>
                  <a:srgbClr val="000000"/>
                </a:solidFill>
                <a:latin typeface="Arial"/>
              </a:rPr>
              <a:t>Sixth Outline Level</a:t>
            </a:r>
            <a:endParaRPr b="0" lang="en-US" sz="1250" spc="-1" strike="noStrike">
              <a:solidFill>
                <a:srgbClr val="000000"/>
              </a:solidFill>
              <a:latin typeface="Arial"/>
            </a:endParaRPr>
          </a:p>
          <a:p>
            <a:pPr lvl="6" marL="3024000" indent="-216000">
              <a:spcBef>
                <a:spcPts val="170"/>
              </a:spcBef>
              <a:buClr>
                <a:srgbClr val="000000"/>
              </a:buClr>
              <a:buSzPct val="45000"/>
              <a:buFont typeface="Wingdings" charset="2"/>
              <a:buChar char=""/>
            </a:pPr>
            <a:r>
              <a:rPr b="0" lang="en-US" sz="1250" spc="-1" strike="noStrike">
                <a:solidFill>
                  <a:srgbClr val="000000"/>
                </a:solidFill>
                <a:latin typeface="Arial"/>
              </a:rPr>
              <a:t>Seventh Outline Level</a:t>
            </a:r>
            <a:endParaRPr b="0" lang="en-US" sz="125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6" r:id="rId2"/>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33" name="PlaceHolder 1"/>
          <p:cNvSpPr>
            <a:spLocks noGrp="1"/>
          </p:cNvSpPr>
          <p:nvPr>
            <p:ph type="dt" idx="71"/>
          </p:nvPr>
        </p:nvSpPr>
        <p:spPr>
          <a:xfrm>
            <a:off x="504000" y="525528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33AC5251-F442-492B-91EA-FE69D8532FA7}" type="datetime1">
              <a:rPr b="0" lang="en-US" sz="1200" spc="-1" strike="noStrike">
                <a:solidFill>
                  <a:srgbClr val="8b8b8b"/>
                </a:solidFill>
                <a:latin typeface="Calibri"/>
              </a:rPr>
              <a:t>08/19/2024</a:t>
            </a:fld>
            <a:endParaRPr b="0" lang="en-US" sz="1200" spc="-1" strike="noStrike">
              <a:solidFill>
                <a:srgbClr val="000000"/>
              </a:solidFill>
              <a:latin typeface="Times New Roman"/>
            </a:endParaRPr>
          </a:p>
        </p:txBody>
      </p:sp>
      <p:sp>
        <p:nvSpPr>
          <p:cNvPr id="334" name="PlaceHolder 2"/>
          <p:cNvSpPr>
            <a:spLocks noGrp="1"/>
          </p:cNvSpPr>
          <p:nvPr>
            <p:ph type="ftr" idx="72"/>
          </p:nvPr>
        </p:nvSpPr>
        <p:spPr>
          <a:xfrm>
            <a:off x="3443760" y="525528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335" name="PlaceHolder 3"/>
          <p:cNvSpPr>
            <a:spLocks noGrp="1"/>
          </p:cNvSpPr>
          <p:nvPr>
            <p:ph type="sldNum" idx="73"/>
          </p:nvPr>
        </p:nvSpPr>
        <p:spPr>
          <a:xfrm>
            <a:off x="7223760" y="525528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2D3CE9E7-D083-4919-AD23-2C8A2F7DAEF5}"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336" name="PlaceHolder 4"/>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buNone/>
            </a:pPr>
            <a:r>
              <a:rPr b="0" lang="en-US" sz="1740" spc="-1" strike="noStrike">
                <a:solidFill>
                  <a:srgbClr val="000000"/>
                </a:solidFill>
                <a:latin typeface="Calibri"/>
              </a:rPr>
              <a:t>Click to edit the title text format</a:t>
            </a:r>
            <a:endParaRPr b="0" lang="en-US" sz="1740" spc="-1" strike="noStrike">
              <a:solidFill>
                <a:srgbClr val="000000"/>
              </a:solidFill>
              <a:latin typeface="Calibri"/>
            </a:endParaRPr>
          </a:p>
        </p:txBody>
      </p:sp>
      <p:sp>
        <p:nvSpPr>
          <p:cNvPr id="337" name="PlaceHolder 5"/>
          <p:cNvSpPr>
            <a:spLocks noGrp="1"/>
          </p:cNvSpPr>
          <p:nvPr>
            <p:ph type="body"/>
          </p:nvPr>
        </p:nvSpPr>
        <p:spPr>
          <a:xfrm>
            <a:off x="504000" y="1326240"/>
            <a:ext cx="9071640" cy="3288240"/>
          </a:xfrm>
          <a:prstGeom prst="rect">
            <a:avLst/>
          </a:prstGeom>
          <a:noFill/>
          <a:ln w="0">
            <a:noFill/>
          </a:ln>
        </p:spPr>
        <p:txBody>
          <a:bodyPr lIns="0" rIns="0" tIns="0" bIns="0" anchor="t">
            <a:normAutofit/>
          </a:bodyPr>
          <a:p>
            <a:pPr marL="432000" indent="-324000">
              <a:spcBef>
                <a:spcPts val="1165"/>
              </a:spcBef>
              <a:buClr>
                <a:srgbClr val="000000"/>
              </a:buClr>
              <a:buSzPct val="45000"/>
              <a:buFont typeface="Wingdings" charset="2"/>
              <a:buChar char=""/>
            </a:pPr>
            <a:r>
              <a:rPr b="0" lang="en-US" sz="2640" spc="-1" strike="noStrike">
                <a:solidFill>
                  <a:srgbClr val="000000"/>
                </a:solidFill>
                <a:latin typeface="Calibri"/>
              </a:rPr>
              <a:t>Click to edit the outline text format</a:t>
            </a:r>
            <a:endParaRPr b="0" lang="en-US" sz="2640" spc="-1" strike="noStrike">
              <a:solidFill>
                <a:srgbClr val="000000"/>
              </a:solidFill>
              <a:latin typeface="Calibri"/>
            </a:endParaRPr>
          </a:p>
          <a:p>
            <a:pPr lvl="1" marL="864000" indent="-324000">
              <a:spcBef>
                <a:spcPts val="930"/>
              </a:spcBef>
              <a:buClr>
                <a:srgbClr val="000000"/>
              </a:buClr>
              <a:buSzPct val="75000"/>
              <a:buFont typeface="Symbol" charset="2"/>
              <a:buChar char=""/>
            </a:pPr>
            <a:r>
              <a:rPr b="0" lang="en-US" sz="1990" spc="-1" strike="noStrike">
                <a:solidFill>
                  <a:srgbClr val="000000"/>
                </a:solidFill>
                <a:latin typeface="Calibri"/>
              </a:rPr>
              <a:t>Second Outline Level</a:t>
            </a:r>
            <a:endParaRPr b="0" lang="en-US" sz="1990" spc="-1" strike="noStrike">
              <a:solidFill>
                <a:srgbClr val="000000"/>
              </a:solidFill>
              <a:latin typeface="Calibri"/>
            </a:endParaRPr>
          </a:p>
          <a:p>
            <a:pPr lvl="2" marL="1296000" indent="-288000">
              <a:spcBef>
                <a:spcPts val="697"/>
              </a:spcBef>
              <a:buClr>
                <a:srgbClr val="000000"/>
              </a:buClr>
              <a:buSzPct val="45000"/>
              <a:buFont typeface="Wingdings" charset="2"/>
              <a:buChar char=""/>
            </a:pPr>
            <a:r>
              <a:rPr b="0" lang="en-US" sz="1660" spc="-1" strike="noStrike">
                <a:solidFill>
                  <a:srgbClr val="000000"/>
                </a:solidFill>
                <a:latin typeface="Calibri"/>
              </a:rPr>
              <a:t>Third Outline Level</a:t>
            </a:r>
            <a:endParaRPr b="0" lang="en-US" sz="1660" spc="-1" strike="noStrike">
              <a:solidFill>
                <a:srgbClr val="000000"/>
              </a:solidFill>
              <a:latin typeface="Calibri"/>
            </a:endParaRPr>
          </a:p>
          <a:p>
            <a:pPr lvl="3" marL="1728000" indent="-216000">
              <a:spcBef>
                <a:spcPts val="465"/>
              </a:spcBef>
              <a:buClr>
                <a:srgbClr val="000000"/>
              </a:buClr>
              <a:buSzPct val="75000"/>
              <a:buFont typeface="Symbol" charset="2"/>
              <a:buChar char=""/>
            </a:pPr>
            <a:r>
              <a:rPr b="0" lang="en-US" sz="1660" spc="-1" strike="noStrike">
                <a:solidFill>
                  <a:srgbClr val="000000"/>
                </a:solidFill>
                <a:latin typeface="Calibri"/>
              </a:rPr>
              <a:t>Fourth Outline Level</a:t>
            </a:r>
            <a:endParaRPr b="0" lang="en-US" sz="1660" spc="-1" strike="noStrike">
              <a:solidFill>
                <a:srgbClr val="000000"/>
              </a:solidFill>
              <a:latin typeface="Calibri"/>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Calibri"/>
              </a:rPr>
              <a:t>Fifth Outline Level</a:t>
            </a:r>
            <a:endParaRPr b="0" lang="en-US" sz="1660" spc="-1" strike="noStrike">
              <a:solidFill>
                <a:srgbClr val="000000"/>
              </a:solidFill>
              <a:latin typeface="Calibri"/>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Calibri"/>
              </a:rPr>
              <a:t>Sixth Outline Level</a:t>
            </a:r>
            <a:endParaRPr b="0" lang="en-US" sz="1660" spc="-1" strike="noStrike">
              <a:solidFill>
                <a:srgbClr val="000000"/>
              </a:solidFill>
              <a:latin typeface="Calibri"/>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Calibri"/>
              </a:rPr>
              <a:t>Seventh Outline Level</a:t>
            </a:r>
            <a:endParaRPr b="0" lang="en-US"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8" r:id="rId2"/>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504000" y="225720"/>
            <a:ext cx="9071640" cy="946800"/>
          </a:xfrm>
          <a:prstGeom prst="rect">
            <a:avLst/>
          </a:prstGeom>
          <a:noFill/>
          <a:ln w="0">
            <a:noFill/>
          </a:ln>
        </p:spPr>
        <p:txBody>
          <a:bodyPr lIns="0" rIns="0" tIns="0" bIns="0" anchor="ctr">
            <a:noAutofit/>
          </a:bodyPr>
          <a:p>
            <a:pPr indent="0" algn="ctr">
              <a:buNone/>
            </a:pPr>
            <a:r>
              <a:rPr b="0" lang="en-US" sz="1390" spc="-1" strike="noStrike">
                <a:solidFill>
                  <a:srgbClr val="000000"/>
                </a:solidFill>
                <a:latin typeface="Arial"/>
              </a:rPr>
              <a:t>Click to edit the title text format</a:t>
            </a:r>
            <a:endParaRPr b="0" lang="en-US" sz="1390" spc="-1" strike="noStrike">
              <a:solidFill>
                <a:srgbClr val="000000"/>
              </a:solidFill>
              <a:latin typeface="Arial"/>
            </a:endParaRPr>
          </a:p>
        </p:txBody>
      </p:sp>
      <p:sp>
        <p:nvSpPr>
          <p:cNvPr id="342" name="PlaceHolder 2"/>
          <p:cNvSpPr>
            <a:spLocks noGrp="1"/>
          </p:cNvSpPr>
          <p:nvPr>
            <p:ph type="body"/>
          </p:nvPr>
        </p:nvSpPr>
        <p:spPr>
          <a:xfrm>
            <a:off x="504000" y="1326240"/>
            <a:ext cx="9071640" cy="3288240"/>
          </a:xfrm>
          <a:prstGeom prst="rect">
            <a:avLst/>
          </a:prstGeom>
          <a:noFill/>
          <a:ln w="0">
            <a:noFill/>
          </a:ln>
        </p:spPr>
        <p:txBody>
          <a:bodyPr lIns="0" rIns="0" tIns="0" bIns="0" anchor="t">
            <a:normAutofit/>
          </a:bodyPr>
          <a:p>
            <a:pPr marL="432000" indent="-324000">
              <a:spcBef>
                <a:spcPts val="442"/>
              </a:spcBef>
              <a:buClr>
                <a:srgbClr val="000000"/>
              </a:buClr>
              <a:buSzPct val="45000"/>
              <a:buFont typeface="Wingdings" charset="2"/>
              <a:buChar char=""/>
            </a:pPr>
            <a:r>
              <a:rPr b="0" lang="en-US" sz="1010" spc="-1" strike="noStrike">
                <a:solidFill>
                  <a:srgbClr val="000000"/>
                </a:solidFill>
                <a:latin typeface="Arial"/>
              </a:rPr>
              <a:t>Click to edit the outline text format</a:t>
            </a:r>
            <a:endParaRPr b="0" lang="en-US" sz="1010" spc="-1" strike="noStrike">
              <a:solidFill>
                <a:srgbClr val="000000"/>
              </a:solidFill>
              <a:latin typeface="Arial"/>
            </a:endParaRPr>
          </a:p>
          <a:p>
            <a:pPr lvl="1" marL="864000" indent="-324000">
              <a:spcBef>
                <a:spcPts val="354"/>
              </a:spcBef>
              <a:buClr>
                <a:srgbClr val="000000"/>
              </a:buClr>
              <a:buSzPct val="75000"/>
              <a:buFont typeface="Symbol" charset="2"/>
              <a:buChar char=""/>
            </a:pPr>
            <a:r>
              <a:rPr b="0" lang="en-US" sz="880" spc="-1" strike="noStrike">
                <a:solidFill>
                  <a:srgbClr val="000000"/>
                </a:solidFill>
                <a:latin typeface="Arial"/>
              </a:rPr>
              <a:t>Second Outline Level</a:t>
            </a:r>
            <a:endParaRPr b="0" lang="en-US" sz="880" spc="-1" strike="noStrike">
              <a:solidFill>
                <a:srgbClr val="000000"/>
              </a:solidFill>
              <a:latin typeface="Arial"/>
            </a:endParaRPr>
          </a:p>
          <a:p>
            <a:pPr lvl="2" marL="1296000" indent="-288000">
              <a:spcBef>
                <a:spcPts val="258"/>
              </a:spcBef>
              <a:buClr>
                <a:srgbClr val="000000"/>
              </a:buClr>
              <a:buSzPct val="45000"/>
              <a:buFont typeface="Wingdings" charset="2"/>
              <a:buChar char=""/>
            </a:pPr>
            <a:r>
              <a:rPr b="0" lang="en-US" sz="760" spc="-1" strike="noStrike">
                <a:solidFill>
                  <a:srgbClr val="000000"/>
                </a:solidFill>
                <a:latin typeface="Arial"/>
              </a:rPr>
              <a:t>Third Outline Level</a:t>
            </a:r>
            <a:endParaRPr b="0" lang="en-US" sz="760" spc="-1" strike="noStrike">
              <a:solidFill>
                <a:srgbClr val="000000"/>
              </a:solidFill>
              <a:latin typeface="Arial"/>
            </a:endParaRPr>
          </a:p>
          <a:p>
            <a:pPr lvl="3" marL="1728000" indent="-216000">
              <a:spcBef>
                <a:spcPts val="170"/>
              </a:spcBef>
              <a:buClr>
                <a:srgbClr val="000000"/>
              </a:buClr>
              <a:buSzPct val="75000"/>
              <a:buFont typeface="Symbol" charset="2"/>
              <a:buChar char=""/>
            </a:pPr>
            <a:r>
              <a:rPr b="0" lang="en-US" sz="630" spc="-1" strike="noStrike">
                <a:solidFill>
                  <a:srgbClr val="000000"/>
                </a:solidFill>
                <a:latin typeface="Arial"/>
              </a:rPr>
              <a:t>Fourth Outline Level</a:t>
            </a:r>
            <a:endParaRPr b="0" lang="en-US" sz="630" spc="-1" strike="noStrike">
              <a:solidFill>
                <a:srgbClr val="000000"/>
              </a:solidFill>
              <a:latin typeface="Arial"/>
            </a:endParaRPr>
          </a:p>
          <a:p>
            <a:pPr lvl="4" marL="2160000" indent="-216000">
              <a:spcBef>
                <a:spcPts val="82"/>
              </a:spcBef>
              <a:buClr>
                <a:srgbClr val="000000"/>
              </a:buClr>
              <a:buSzPct val="45000"/>
              <a:buFont typeface="Wingdings" charset="2"/>
              <a:buChar char=""/>
            </a:pPr>
            <a:r>
              <a:rPr b="0" lang="en-US" sz="630" spc="-1" strike="noStrike">
                <a:solidFill>
                  <a:srgbClr val="000000"/>
                </a:solidFill>
                <a:latin typeface="Arial"/>
              </a:rPr>
              <a:t>Fifth Outline Level</a:t>
            </a:r>
            <a:endParaRPr b="0" lang="en-US" sz="630" spc="-1" strike="noStrike">
              <a:solidFill>
                <a:srgbClr val="000000"/>
              </a:solidFill>
              <a:latin typeface="Arial"/>
            </a:endParaRPr>
          </a:p>
          <a:p>
            <a:pPr lvl="5" marL="2592000" indent="-216000">
              <a:spcBef>
                <a:spcPts val="82"/>
              </a:spcBef>
              <a:buClr>
                <a:srgbClr val="000000"/>
              </a:buClr>
              <a:buSzPct val="45000"/>
              <a:buFont typeface="Wingdings" charset="2"/>
              <a:buChar char=""/>
            </a:pPr>
            <a:r>
              <a:rPr b="0" lang="en-US" sz="630" spc="-1" strike="noStrike">
                <a:solidFill>
                  <a:srgbClr val="000000"/>
                </a:solidFill>
                <a:latin typeface="Arial"/>
              </a:rPr>
              <a:t>Sixth Outline Level</a:t>
            </a:r>
            <a:endParaRPr b="0" lang="en-US" sz="630" spc="-1" strike="noStrike">
              <a:solidFill>
                <a:srgbClr val="000000"/>
              </a:solidFill>
              <a:latin typeface="Arial"/>
            </a:endParaRPr>
          </a:p>
          <a:p>
            <a:pPr lvl="6" marL="3024000" indent="-216000">
              <a:spcBef>
                <a:spcPts val="82"/>
              </a:spcBef>
              <a:buClr>
                <a:srgbClr val="000000"/>
              </a:buClr>
              <a:buSzPct val="45000"/>
              <a:buFont typeface="Wingdings" charset="2"/>
              <a:buChar char=""/>
            </a:pPr>
            <a:r>
              <a:rPr b="0" lang="en-US" sz="630" spc="-1" strike="noStrike">
                <a:solidFill>
                  <a:srgbClr val="000000"/>
                </a:solidFill>
                <a:latin typeface="Arial"/>
              </a:rPr>
              <a:t>Seventh Outline Level</a:t>
            </a:r>
            <a:endParaRPr b="0" lang="en-US" sz="63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0"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504000" y="226800"/>
            <a:ext cx="9071280" cy="944640"/>
          </a:xfrm>
          <a:prstGeom prst="rect">
            <a:avLst/>
          </a:prstGeom>
          <a:noFill/>
          <a:ln w="0">
            <a:noFill/>
          </a:ln>
        </p:spPr>
        <p:txBody>
          <a:bodyPr lIns="91440" rIns="91440" tIns="45720" bIns="45720"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25" name="PlaceHolder 2"/>
          <p:cNvSpPr>
            <a:spLocks noGrp="1"/>
          </p:cNvSpPr>
          <p:nvPr>
            <p:ph type="body"/>
          </p:nvPr>
        </p:nvSpPr>
        <p:spPr>
          <a:xfrm>
            <a:off x="504000" y="1322640"/>
            <a:ext cx="9071280" cy="3741840"/>
          </a:xfrm>
          <a:prstGeom prst="rect">
            <a:avLst/>
          </a:prstGeom>
          <a:noFill/>
          <a:ln w="0">
            <a:noFill/>
          </a:ln>
        </p:spPr>
        <p:txBody>
          <a:bodyPr lIns="91440" rIns="91440" tIns="45720" bIns="45720" anchor="t">
            <a:noAutofit/>
          </a:bodyPr>
          <a:p>
            <a:pPr marL="432000" indent="-324000">
              <a:spcBef>
                <a:spcPts val="1162"/>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924"/>
              </a:spcBef>
              <a:buClr>
                <a:srgbClr val="000000"/>
              </a:buClr>
              <a:buSzPct val="75000"/>
              <a:buFont typeface="Symbol" charset="2"/>
              <a:buChar char=""/>
            </a:pPr>
            <a:r>
              <a:rPr b="0" lang="en-US" sz="3200" spc="-1" strike="noStrike">
                <a:solidFill>
                  <a:srgbClr val="000000"/>
                </a:solidFill>
                <a:latin typeface="Calibri"/>
              </a:rPr>
              <a:t>Second Outline Level</a:t>
            </a:r>
            <a:endParaRPr b="0" lang="en-US" sz="3200" spc="-1" strike="noStrike">
              <a:solidFill>
                <a:srgbClr val="000000"/>
              </a:solidFill>
              <a:latin typeface="Calibri"/>
            </a:endParaRPr>
          </a:p>
          <a:p>
            <a:pPr lvl="2" marL="1296000" indent="-288000">
              <a:spcBef>
                <a:spcPts val="694"/>
              </a:spcBef>
              <a:buClr>
                <a:srgbClr val="000000"/>
              </a:buClr>
              <a:buSzPct val="45000"/>
              <a:buFont typeface="Wingdings" charset="2"/>
              <a:buChar char=""/>
            </a:pPr>
            <a:r>
              <a:rPr b="0" lang="en-US" sz="3200" spc="-1" strike="noStrike">
                <a:solidFill>
                  <a:srgbClr val="000000"/>
                </a:solidFill>
                <a:latin typeface="Calibri"/>
              </a:rPr>
              <a:t>Third Outline Level</a:t>
            </a:r>
            <a:endParaRPr b="0" lang="en-US" sz="3200" spc="-1" strike="noStrike">
              <a:solidFill>
                <a:srgbClr val="000000"/>
              </a:solidFill>
              <a:latin typeface="Calibri"/>
            </a:endParaRPr>
          </a:p>
          <a:p>
            <a:pPr lvl="3" marL="1728000" indent="-216000">
              <a:spcBef>
                <a:spcPts val="462"/>
              </a:spcBef>
              <a:buClr>
                <a:srgbClr val="000000"/>
              </a:buClr>
              <a:buSzPct val="75000"/>
              <a:buFont typeface="Symbol" charset="2"/>
              <a:buChar char=""/>
            </a:pPr>
            <a:r>
              <a:rPr b="0" lang="en-US" sz="3200" spc="-1" strike="noStrike">
                <a:solidFill>
                  <a:srgbClr val="000000"/>
                </a:solidFill>
                <a:latin typeface="Calibri"/>
              </a:rPr>
              <a:t>Fourth Outline Level</a:t>
            </a:r>
            <a:endParaRPr b="0" lang="en-US" sz="3200" spc="-1" strike="noStrike">
              <a:solidFill>
                <a:srgbClr val="000000"/>
              </a:solidFill>
              <a:latin typeface="Calibri"/>
            </a:endParaRPr>
          </a:p>
          <a:p>
            <a:pPr lvl="4" marL="2160000" indent="-216000">
              <a:spcBef>
                <a:spcPts val="230"/>
              </a:spcBef>
              <a:buClr>
                <a:srgbClr val="000000"/>
              </a:buClr>
              <a:buSzPct val="45000"/>
              <a:buFont typeface="Wingdings" charset="2"/>
              <a:buChar char=""/>
            </a:pPr>
            <a:r>
              <a:rPr b="0" lang="en-US" sz="3200" spc="-1" strike="noStrike">
                <a:solidFill>
                  <a:srgbClr val="000000"/>
                </a:solidFill>
                <a:latin typeface="Calibri"/>
              </a:rPr>
              <a:t>Fifth Outline Level</a:t>
            </a:r>
            <a:endParaRPr b="0" lang="en-US" sz="3200" spc="-1" strike="noStrike">
              <a:solidFill>
                <a:srgbClr val="000000"/>
              </a:solidFill>
              <a:latin typeface="Calibri"/>
            </a:endParaRPr>
          </a:p>
          <a:p>
            <a:pPr lvl="5" marL="2592000" indent="-216000">
              <a:spcBef>
                <a:spcPts val="230"/>
              </a:spcBef>
              <a:buClr>
                <a:srgbClr val="000000"/>
              </a:buClr>
              <a:buSzPct val="45000"/>
              <a:buFont typeface="Wingdings" charset="2"/>
              <a:buChar char=""/>
            </a:pPr>
            <a:r>
              <a:rPr b="0" lang="en-US" sz="3200" spc="-1" strike="noStrike">
                <a:solidFill>
                  <a:srgbClr val="000000"/>
                </a:solidFill>
                <a:latin typeface="Calibri"/>
              </a:rPr>
              <a:t>Sixth Outline Level</a:t>
            </a:r>
            <a:endParaRPr b="0" lang="en-US" sz="3200" spc="-1" strike="noStrike">
              <a:solidFill>
                <a:srgbClr val="000000"/>
              </a:solidFill>
              <a:latin typeface="Calibri"/>
            </a:endParaRPr>
          </a:p>
          <a:p>
            <a:pPr lvl="6" marL="3024000" indent="-216000">
              <a:spcBef>
                <a:spcPts val="230"/>
              </a:spcBef>
              <a:buClr>
                <a:srgbClr val="000000"/>
              </a:buClr>
              <a:buSzPct val="45000"/>
              <a:buFont typeface="Wingdings" charset="2"/>
              <a:buChar char=""/>
            </a:pPr>
            <a:r>
              <a:rPr b="0" lang="en-US" sz="3200" spc="-1" strike="noStrike">
                <a:solidFill>
                  <a:srgbClr val="000000"/>
                </a:solidFill>
                <a:latin typeface="Calibri"/>
              </a:rPr>
              <a:t>Seventh Outline LevelClick to edit Master text styles</a:t>
            </a:r>
            <a:endParaRPr b="0" lang="en-US" sz="3200" spc="-1" strike="noStrike">
              <a:solidFill>
                <a:srgbClr val="000000"/>
              </a:solidFill>
              <a:latin typeface="Calibri"/>
            </a:endParaRPr>
          </a:p>
          <a:p>
            <a:pPr lvl="7" marL="3456000" indent="-216000">
              <a:spcBef>
                <a:spcPts val="230"/>
              </a:spcBef>
              <a:buClr>
                <a:srgbClr val="000000"/>
              </a:buClr>
              <a:buSzPct val="45000"/>
              <a:buFont typeface="Wingdings" charset="2"/>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8" marL="3888000" indent="-216000">
              <a:spcBef>
                <a:spcPts val="230"/>
              </a:spcBef>
              <a:buClr>
                <a:srgbClr val="000000"/>
              </a:buClr>
              <a:buSzPct val="45000"/>
              <a:buFont typeface="Wingdings" charset="2"/>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9" marL="432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9" marL="432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26" name="PlaceHolder 3"/>
          <p:cNvSpPr>
            <a:spLocks noGrp="1"/>
          </p:cNvSpPr>
          <p:nvPr>
            <p:ph type="dt" idx="7"/>
          </p:nvPr>
        </p:nvSpPr>
        <p:spPr>
          <a:xfrm>
            <a:off x="504000" y="525456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E751A1B7-9732-4E3D-9582-3ED97938CBBD}" type="datetime1">
              <a:rPr b="0" lang="en-US" sz="1200" spc="-1" strike="noStrike">
                <a:solidFill>
                  <a:srgbClr val="8b8b8b"/>
                </a:solidFill>
                <a:latin typeface="Calibri"/>
              </a:rPr>
              <a:t>08/19/2024</a:t>
            </a:fld>
            <a:endParaRPr b="0" lang="en-US" sz="1200" spc="-1" strike="noStrike">
              <a:solidFill>
                <a:srgbClr val="000000"/>
              </a:solidFill>
              <a:latin typeface="Times New Roman"/>
            </a:endParaRPr>
          </a:p>
        </p:txBody>
      </p:sp>
      <p:sp>
        <p:nvSpPr>
          <p:cNvPr id="27" name="PlaceHolder 4"/>
          <p:cNvSpPr>
            <a:spLocks noGrp="1"/>
          </p:cNvSpPr>
          <p:nvPr>
            <p:ph type="ftr" idx="8"/>
          </p:nvPr>
        </p:nvSpPr>
        <p:spPr>
          <a:xfrm>
            <a:off x="3443400" y="525456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28" name="PlaceHolder 5"/>
          <p:cNvSpPr>
            <a:spLocks noGrp="1"/>
          </p:cNvSpPr>
          <p:nvPr>
            <p:ph type="sldNum" idx="9"/>
          </p:nvPr>
        </p:nvSpPr>
        <p:spPr>
          <a:xfrm>
            <a:off x="7223400" y="525456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D2555F92-9F0F-4310-AAC6-1BEB87D1A2D5}"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8" r:id="rId2"/>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46" name="Google Shape;11;p1" descr=""/>
          <p:cNvPicPr/>
          <p:nvPr/>
        </p:nvPicPr>
        <p:blipFill>
          <a:blip r:embed="rId2"/>
          <a:stretch/>
        </p:blipFill>
        <p:spPr>
          <a:xfrm>
            <a:off x="0" y="5533560"/>
            <a:ext cx="10079640" cy="146520"/>
          </a:xfrm>
          <a:prstGeom prst="rect">
            <a:avLst/>
          </a:prstGeom>
          <a:ln w="0">
            <a:noFill/>
          </a:ln>
        </p:spPr>
      </p:pic>
      <p:pic>
        <p:nvPicPr>
          <p:cNvPr id="347" name="Google Shape;12;p1" descr=""/>
          <p:cNvPicPr/>
          <p:nvPr/>
        </p:nvPicPr>
        <p:blipFill>
          <a:blip r:embed="rId3"/>
          <a:stretch/>
        </p:blipFill>
        <p:spPr>
          <a:xfrm>
            <a:off x="8142840" y="4895640"/>
            <a:ext cx="1659240" cy="478800"/>
          </a:xfrm>
          <a:prstGeom prst="rect">
            <a:avLst/>
          </a:prstGeom>
          <a:ln w="0">
            <a:noFill/>
          </a:ln>
        </p:spPr>
      </p:pic>
      <p:sp>
        <p:nvSpPr>
          <p:cNvPr id="348" name="PlaceHolder 1"/>
          <p:cNvSpPr>
            <a:spLocks noGrp="1"/>
          </p:cNvSpPr>
          <p:nvPr>
            <p:ph type="title"/>
          </p:nvPr>
        </p:nvSpPr>
        <p:spPr>
          <a:xfrm>
            <a:off x="504000" y="302040"/>
            <a:ext cx="9059400" cy="944640"/>
          </a:xfrm>
          <a:prstGeom prst="rect">
            <a:avLst/>
          </a:prstGeom>
          <a:noFill/>
          <a:ln w="0">
            <a:noFill/>
          </a:ln>
        </p:spPr>
        <p:txBody>
          <a:bodyPr lIns="91440" rIns="91440" tIns="45720" bIns="45720" anchor="ctr">
            <a:noAutofit/>
          </a:bodyPr>
          <a:p>
            <a:pPr indent="0">
              <a:buNone/>
            </a:pPr>
            <a:endParaRPr b="0" lang="en-US" sz="4000" spc="-1" strike="noStrike">
              <a:solidFill>
                <a:srgbClr val="000000"/>
              </a:solidFill>
              <a:latin typeface="Arial"/>
            </a:endParaRPr>
          </a:p>
        </p:txBody>
      </p:sp>
      <p:sp>
        <p:nvSpPr>
          <p:cNvPr id="349" name="PlaceHolder 2"/>
          <p:cNvSpPr>
            <a:spLocks noGrp="1"/>
          </p:cNvSpPr>
          <p:nvPr>
            <p:ph type="body"/>
          </p:nvPr>
        </p:nvSpPr>
        <p:spPr>
          <a:xfrm>
            <a:off x="515160" y="1485000"/>
            <a:ext cx="9047880" cy="3888360"/>
          </a:xfrm>
          <a:prstGeom prst="rect">
            <a:avLst/>
          </a:prstGeom>
          <a:noFill/>
          <a:ln w="0">
            <a:noFill/>
          </a:ln>
        </p:spPr>
        <p:txBody>
          <a:bodyPr lIns="0" rIns="0" tIns="0" bIns="0" anchor="t">
            <a:normAutofit/>
          </a:bodyPr>
          <a:p>
            <a:pPr marL="432000" indent="-324000">
              <a:spcBef>
                <a:spcPts val="1165"/>
              </a:spcBef>
              <a:buClr>
                <a:srgbClr val="000000"/>
              </a:buClr>
              <a:buSzPct val="45000"/>
              <a:buFont typeface="Wingdings" charset="2"/>
              <a:buChar char=""/>
            </a:pPr>
            <a:r>
              <a:rPr b="0" lang="en-US" sz="1160" spc="-1" strike="noStrike">
                <a:solidFill>
                  <a:srgbClr val="000000"/>
                </a:solidFill>
                <a:latin typeface="Arial"/>
              </a:rPr>
              <a:t>Click to edit the outline text format</a:t>
            </a:r>
            <a:endParaRPr b="0" lang="en-US" sz="1160" spc="-1" strike="noStrike">
              <a:solidFill>
                <a:srgbClr val="000000"/>
              </a:solidFill>
              <a:latin typeface="Arial"/>
            </a:endParaRPr>
          </a:p>
          <a:p>
            <a:pPr lvl="1" marL="864000" indent="-324000">
              <a:spcBef>
                <a:spcPts val="933"/>
              </a:spcBef>
              <a:buClr>
                <a:srgbClr val="000000"/>
              </a:buClr>
              <a:buSzPct val="75000"/>
              <a:buFont typeface="Symbol" charset="2"/>
              <a:buChar char=""/>
            </a:pPr>
            <a:r>
              <a:rPr b="0" lang="en-US" sz="1160" spc="-1" strike="noStrike">
                <a:solidFill>
                  <a:srgbClr val="000000"/>
                </a:solidFill>
                <a:latin typeface="Arial"/>
              </a:rPr>
              <a:t>Second Outline Level</a:t>
            </a:r>
            <a:endParaRPr b="0" lang="en-US" sz="1160" spc="-1" strike="noStrike">
              <a:solidFill>
                <a:srgbClr val="000000"/>
              </a:solidFill>
              <a:latin typeface="Arial"/>
            </a:endParaRPr>
          </a:p>
          <a:p>
            <a:pPr lvl="2" marL="1296000" indent="-288000">
              <a:spcBef>
                <a:spcPts val="697"/>
              </a:spcBef>
              <a:buClr>
                <a:srgbClr val="000000"/>
              </a:buClr>
              <a:buSzPct val="45000"/>
              <a:buFont typeface="Wingdings" charset="2"/>
              <a:buChar char=""/>
            </a:pPr>
            <a:r>
              <a:rPr b="0" lang="en-US" sz="1160" spc="-1" strike="noStrike">
                <a:solidFill>
                  <a:srgbClr val="000000"/>
                </a:solidFill>
                <a:latin typeface="Arial"/>
              </a:rPr>
              <a:t>Third Outline Level</a:t>
            </a:r>
            <a:endParaRPr b="0" lang="en-US" sz="1160"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160" spc="-1" strike="noStrike">
                <a:solidFill>
                  <a:srgbClr val="000000"/>
                </a:solidFill>
                <a:latin typeface="Arial"/>
              </a:rPr>
              <a:t>Fourth Outline Level</a:t>
            </a:r>
            <a:endParaRPr b="0" lang="en-US" sz="11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50" spc="-1" strike="noStrike">
                <a:solidFill>
                  <a:srgbClr val="000000"/>
                </a:solidFill>
                <a:latin typeface="Arial"/>
              </a:rPr>
              <a:t>Fifth Outline Level</a:t>
            </a:r>
            <a:endParaRPr b="0" lang="en-US" sz="165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50" spc="-1" strike="noStrike">
                <a:solidFill>
                  <a:srgbClr val="000000"/>
                </a:solidFill>
                <a:latin typeface="Arial"/>
              </a:rPr>
              <a:t>Sixth Outline Level</a:t>
            </a:r>
            <a:endParaRPr b="0" lang="en-US" sz="165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50" spc="-1" strike="noStrike">
                <a:solidFill>
                  <a:srgbClr val="000000"/>
                </a:solidFill>
                <a:latin typeface="Arial"/>
              </a:rPr>
              <a:t>Seventh Outline Level</a:t>
            </a:r>
            <a:endParaRPr b="0" lang="en-US" sz="1650" spc="-1" strike="noStrike">
              <a:solidFill>
                <a:srgbClr val="000000"/>
              </a:solidFill>
              <a:latin typeface="Arial"/>
            </a:endParaRPr>
          </a:p>
        </p:txBody>
      </p:sp>
      <p:sp>
        <p:nvSpPr>
          <p:cNvPr id="350" name="PlaceHolder 3"/>
          <p:cNvSpPr>
            <a:spLocks noGrp="1"/>
          </p:cNvSpPr>
          <p:nvPr>
            <p:ph type="dt" idx="74"/>
          </p:nvPr>
        </p:nvSpPr>
        <p:spPr>
          <a:xfrm>
            <a:off x="-10440" y="5215680"/>
            <a:ext cx="2351880" cy="30240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351" name="PlaceHolder 4"/>
          <p:cNvSpPr>
            <a:spLocks noGrp="1"/>
          </p:cNvSpPr>
          <p:nvPr>
            <p:ph type="ftr" idx="75"/>
          </p:nvPr>
        </p:nvSpPr>
        <p:spPr>
          <a:xfrm>
            <a:off x="3443760" y="5215680"/>
            <a:ext cx="3191400" cy="302400"/>
          </a:xfrm>
          <a:prstGeom prst="rect">
            <a:avLst/>
          </a:prstGeom>
          <a:noFill/>
          <a:ln w="0">
            <a:noFill/>
          </a:ln>
        </p:spPr>
        <p:txBody>
          <a:bodyPr lIns="91440" rIns="91440" tIns="45720" bIns="45720" anchor="ctr">
            <a:noAutofit/>
          </a:bodyPr>
          <a:p>
            <a:pPr indent="0">
              <a:buNone/>
            </a:pPr>
            <a:endParaRPr b="0" lang="en-US" sz="1000" spc="-1" strike="noStrike">
              <a:solidFill>
                <a:srgbClr val="000000"/>
              </a:solidFill>
              <a:latin typeface="Times New Roman"/>
            </a:endParaRPr>
          </a:p>
        </p:txBody>
      </p:sp>
      <p:sp>
        <p:nvSpPr>
          <p:cNvPr id="352" name="PlaceHolder 5"/>
          <p:cNvSpPr>
            <a:spLocks noGrp="1"/>
          </p:cNvSpPr>
          <p:nvPr>
            <p:ph type="sldNum" idx="76"/>
          </p:nvPr>
        </p:nvSpPr>
        <p:spPr>
          <a:xfrm>
            <a:off x="7723800" y="5215680"/>
            <a:ext cx="2351880" cy="30240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000" spc="-1" strike="noStrike">
                <a:solidFill>
                  <a:srgbClr val="888888"/>
                </a:solidFill>
                <a:latin typeface="Arial Narrow"/>
                <a:ea typeface="Arial Narrow"/>
              </a:defRPr>
            </a:lvl1pPr>
          </a:lstStyle>
          <a:p>
            <a:pPr indent="0" algn="r">
              <a:lnSpc>
                <a:spcPct val="100000"/>
              </a:lnSpc>
              <a:buNone/>
              <a:tabLst>
                <a:tab algn="l" pos="0"/>
              </a:tabLst>
            </a:pPr>
            <a:fld id="{F6E64919-F18F-4534-9D4D-D9A9C5997D56}" type="slidenum">
              <a:rPr b="0" lang="en-US" sz="1000" spc="-1" strike="noStrike">
                <a:solidFill>
                  <a:srgbClr val="888888"/>
                </a:solidFill>
                <a:latin typeface="Arial Narrow"/>
                <a:ea typeface="Arial Narrow"/>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2" r:id="rId4"/>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PlaceHolder 1"/>
          <p:cNvSpPr>
            <a:spLocks noGrp="1"/>
          </p:cNvSpPr>
          <p:nvPr>
            <p:ph type="title"/>
          </p:nvPr>
        </p:nvSpPr>
        <p:spPr>
          <a:xfrm>
            <a:off x="504000" y="226080"/>
            <a:ext cx="9071640" cy="94608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57" name="PlaceHolder 2"/>
          <p:cNvSpPr>
            <a:spLocks noGrp="1"/>
          </p:cNvSpPr>
          <p:nvPr>
            <p:ph type="body"/>
          </p:nvPr>
        </p:nvSpPr>
        <p:spPr>
          <a:xfrm>
            <a:off x="504000" y="1326240"/>
            <a:ext cx="9071640" cy="3288240"/>
          </a:xfrm>
          <a:prstGeom prst="rect">
            <a:avLst/>
          </a:prstGeom>
          <a:noFill/>
          <a:ln w="0">
            <a:noFill/>
          </a:ln>
        </p:spPr>
        <p:txBody>
          <a:bodyPr lIns="0" rIns="0" tIns="0" bIns="0" anchor="t">
            <a:normAutofit/>
          </a:bodyPr>
          <a:p>
            <a:pPr marL="432000" indent="-324000">
              <a:spcBef>
                <a:spcPts val="1414"/>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1"/>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45"/>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4"/>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1"/>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1"/>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1"/>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58" name="PlaceHolder 3"/>
          <p:cNvSpPr>
            <a:spLocks noGrp="1"/>
          </p:cNvSpPr>
          <p:nvPr>
            <p:ph type="dt" idx="77"/>
          </p:nvPr>
        </p:nvSpPr>
        <p:spPr>
          <a:xfrm>
            <a:off x="504000" y="5164920"/>
            <a:ext cx="2348280" cy="390600"/>
          </a:xfrm>
          <a:prstGeom prst="rect">
            <a:avLst/>
          </a:prstGeom>
          <a:noFill/>
          <a:ln w="0">
            <a:noFill/>
          </a:ln>
        </p:spPr>
        <p:txBody>
          <a:bodyPr lIns="0" rIns="0" tIns="0" bIns="0" anchor="t">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59" name="PlaceHolder 4"/>
          <p:cNvSpPr>
            <a:spLocks noGrp="1"/>
          </p:cNvSpPr>
          <p:nvPr>
            <p:ph type="ftr" idx="78"/>
          </p:nvPr>
        </p:nvSpPr>
        <p:spPr>
          <a:xfrm>
            <a:off x="3447360" y="5164920"/>
            <a:ext cx="3195000" cy="390600"/>
          </a:xfrm>
          <a:prstGeom prst="rect">
            <a:avLst/>
          </a:prstGeom>
          <a:noFill/>
          <a:ln w="0">
            <a:noFill/>
          </a:ln>
        </p:spPr>
        <p:txBody>
          <a:bodyPr lIns="0" rIns="0" tIns="0" bIns="0" anchor="t">
            <a:noAutofit/>
          </a:bodyPr>
          <a:lstStyle>
            <a:lvl1pPr indent="0" algn="ctr">
              <a:buNone/>
              <a:defRPr b="0" lang="en-US" sz="1400" spc="-1" strike="noStrike">
                <a:solidFill>
                  <a:srgbClr val="000000"/>
                </a:solidFill>
                <a:latin typeface="Times New Roman"/>
              </a:defRPr>
            </a:lvl1pPr>
          </a:lstStyle>
          <a:p>
            <a:pPr indent="0" algn="ctr">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60" name="PlaceHolder 5"/>
          <p:cNvSpPr>
            <a:spLocks noGrp="1"/>
          </p:cNvSpPr>
          <p:nvPr>
            <p:ph type="sldNum" idx="79"/>
          </p:nvPr>
        </p:nvSpPr>
        <p:spPr>
          <a:xfrm>
            <a:off x="7227360" y="5164920"/>
            <a:ext cx="2348280" cy="39060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fld id="{D684A8B2-9C1D-4085-9FD2-06BBD23F2B24}"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4" r:id="rId2"/>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4" name="PlaceHolder 1"/>
          <p:cNvSpPr>
            <a:spLocks noGrp="1"/>
          </p:cNvSpPr>
          <p:nvPr>
            <p:ph type="title"/>
          </p:nvPr>
        </p:nvSpPr>
        <p:spPr>
          <a:xfrm>
            <a:off x="343440" y="2370960"/>
            <a:ext cx="9392040" cy="927000"/>
          </a:xfrm>
          <a:prstGeom prst="rect">
            <a:avLst/>
          </a:prstGeom>
          <a:noFill/>
          <a:ln w="0">
            <a:noFill/>
          </a:ln>
        </p:spPr>
        <p:txBody>
          <a:bodyPr lIns="0" rIns="0" tIns="0" bIns="0" anchor="ctr">
            <a:noAutofit/>
          </a:bodyPr>
          <a:p>
            <a:pPr indent="0" algn="ctr">
              <a:buNone/>
            </a:pPr>
            <a:r>
              <a:rPr b="0" lang="en-US" sz="5670" spc="-1" strike="noStrike">
                <a:solidFill>
                  <a:srgbClr val="000000"/>
                </a:solidFill>
                <a:latin typeface="Arial"/>
              </a:rPr>
              <a:t>Click to edit the title text format</a:t>
            </a:r>
            <a:endParaRPr b="0" lang="en-US" sz="5670" spc="-1" strike="noStrike">
              <a:solidFill>
                <a:srgbClr val="000000"/>
              </a:solidFill>
              <a:latin typeface="Arial"/>
            </a:endParaRPr>
          </a:p>
        </p:txBody>
      </p:sp>
      <p:sp>
        <p:nvSpPr>
          <p:cNvPr id="365" name="PlaceHolder 2"/>
          <p:cNvSpPr>
            <a:spLocks noGrp="1"/>
          </p:cNvSpPr>
          <p:nvPr>
            <p:ph type="body"/>
          </p:nvPr>
        </p:nvSpPr>
        <p:spPr>
          <a:xfrm>
            <a:off x="504000" y="1326600"/>
            <a:ext cx="4426560" cy="3287880"/>
          </a:xfrm>
          <a:prstGeom prst="rect">
            <a:avLst/>
          </a:prstGeom>
          <a:noFill/>
          <a:ln w="0">
            <a:noFill/>
          </a:ln>
        </p:spPr>
        <p:txBody>
          <a:bodyPr lIns="0" rIns="0" tIns="0" bIns="0" anchor="t">
            <a:normAutofit fontScale="87273" lnSpcReduction="20000"/>
          </a:bodyPr>
          <a:p>
            <a:pPr marL="432000" indent="-324000">
              <a:spcBef>
                <a:spcPts val="1559"/>
              </a:spcBef>
              <a:buClr>
                <a:srgbClr val="000000"/>
              </a:buClr>
              <a:buSzPct val="45000"/>
              <a:buFont typeface="Wingdings" charset="2"/>
              <a:buChar char=""/>
            </a:pPr>
            <a:r>
              <a:rPr b="0" lang="en-US" sz="3530" spc="-1" strike="noStrike">
                <a:solidFill>
                  <a:srgbClr val="000000"/>
                </a:solidFill>
                <a:latin typeface="Arial"/>
              </a:rPr>
              <a:t>Click to edit the outline text format</a:t>
            </a:r>
            <a:endParaRPr b="0" lang="en-US" sz="3530" spc="-1" strike="noStrike">
              <a:solidFill>
                <a:srgbClr val="000000"/>
              </a:solidFill>
              <a:latin typeface="Arial"/>
            </a:endParaRPr>
          </a:p>
          <a:p>
            <a:pPr lvl="1" marL="864000" indent="-324000">
              <a:spcBef>
                <a:spcPts val="1247"/>
              </a:spcBef>
              <a:buClr>
                <a:srgbClr val="000000"/>
              </a:buClr>
              <a:buSzPct val="75000"/>
              <a:buFont typeface="Symbol" charset="2"/>
              <a:buChar char=""/>
            </a:pPr>
            <a:r>
              <a:rPr b="0" lang="en-US" sz="3090" spc="-1" strike="noStrike">
                <a:solidFill>
                  <a:srgbClr val="000000"/>
                </a:solidFill>
                <a:latin typeface="Arial"/>
              </a:rPr>
              <a:t>Second Outline Level</a:t>
            </a:r>
            <a:endParaRPr b="0" lang="en-US" sz="3090" spc="-1" strike="noStrike">
              <a:solidFill>
                <a:srgbClr val="000000"/>
              </a:solidFill>
              <a:latin typeface="Arial"/>
            </a:endParaRPr>
          </a:p>
          <a:p>
            <a:pPr lvl="2" marL="1296000" indent="-288000">
              <a:spcBef>
                <a:spcPts val="935"/>
              </a:spcBef>
              <a:buClr>
                <a:srgbClr val="000000"/>
              </a:buClr>
              <a:buSzPct val="45000"/>
              <a:buFont typeface="Wingdings" charset="2"/>
              <a:buChar char=""/>
            </a:pPr>
            <a:r>
              <a:rPr b="0" lang="en-US" sz="2640" spc="-1" strike="noStrike">
                <a:solidFill>
                  <a:srgbClr val="000000"/>
                </a:solidFill>
                <a:latin typeface="Arial"/>
              </a:rPr>
              <a:t>Third Outline Level</a:t>
            </a:r>
            <a:endParaRPr b="0" lang="en-US" sz="2640" spc="-1" strike="noStrike">
              <a:solidFill>
                <a:srgbClr val="000000"/>
              </a:solidFill>
              <a:latin typeface="Arial"/>
            </a:endParaRPr>
          </a:p>
          <a:p>
            <a:pPr lvl="3" marL="1728000" indent="-216000">
              <a:spcBef>
                <a:spcPts val="624"/>
              </a:spcBef>
              <a:buClr>
                <a:srgbClr val="000000"/>
              </a:buClr>
              <a:buSzPct val="75000"/>
              <a:buFont typeface="Symbol" charset="2"/>
              <a:buChar char=""/>
            </a:pPr>
            <a:r>
              <a:rPr b="0" lang="en-US" sz="2210" spc="-1" strike="noStrike">
                <a:solidFill>
                  <a:srgbClr val="000000"/>
                </a:solidFill>
                <a:latin typeface="Arial"/>
              </a:rPr>
              <a:t>Fourth Outline Level</a:t>
            </a:r>
            <a:endParaRPr b="0" lang="en-US" sz="2210" spc="-1" strike="noStrike">
              <a:solidFill>
                <a:srgbClr val="000000"/>
              </a:solidFill>
              <a:latin typeface="Arial"/>
            </a:endParaRPr>
          </a:p>
          <a:p>
            <a:pPr lvl="4" marL="2160000" indent="-216000">
              <a:spcBef>
                <a:spcPts val="312"/>
              </a:spcBef>
              <a:buClr>
                <a:srgbClr val="000000"/>
              </a:buClr>
              <a:buSzPct val="45000"/>
              <a:buFont typeface="Wingdings" charset="2"/>
              <a:buChar char=""/>
            </a:pPr>
            <a:r>
              <a:rPr b="0" lang="en-US" sz="2210" spc="-1" strike="noStrike">
                <a:solidFill>
                  <a:srgbClr val="000000"/>
                </a:solidFill>
                <a:latin typeface="Arial"/>
              </a:rPr>
              <a:t>Fifth Outline Level</a:t>
            </a:r>
            <a:endParaRPr b="0" lang="en-US" sz="2210" spc="-1" strike="noStrike">
              <a:solidFill>
                <a:srgbClr val="000000"/>
              </a:solidFill>
              <a:latin typeface="Arial"/>
            </a:endParaRPr>
          </a:p>
          <a:p>
            <a:pPr lvl="5" marL="2592000" indent="-216000">
              <a:spcBef>
                <a:spcPts val="312"/>
              </a:spcBef>
              <a:buClr>
                <a:srgbClr val="000000"/>
              </a:buClr>
              <a:buSzPct val="45000"/>
              <a:buFont typeface="Wingdings" charset="2"/>
              <a:buChar char=""/>
            </a:pPr>
            <a:r>
              <a:rPr b="0" lang="en-US" sz="2210" spc="-1" strike="noStrike">
                <a:solidFill>
                  <a:srgbClr val="000000"/>
                </a:solidFill>
                <a:latin typeface="Arial"/>
              </a:rPr>
              <a:t>Sixth Outline Level</a:t>
            </a:r>
            <a:endParaRPr b="0" lang="en-US" sz="2210" spc="-1" strike="noStrike">
              <a:solidFill>
                <a:srgbClr val="000000"/>
              </a:solidFill>
              <a:latin typeface="Arial"/>
            </a:endParaRPr>
          </a:p>
          <a:p>
            <a:pPr lvl="6" marL="3024000" indent="-216000">
              <a:spcBef>
                <a:spcPts val="312"/>
              </a:spcBef>
              <a:buClr>
                <a:srgbClr val="000000"/>
              </a:buClr>
              <a:buSzPct val="45000"/>
              <a:buFont typeface="Wingdings" charset="2"/>
              <a:buChar char=""/>
            </a:pPr>
            <a:r>
              <a:rPr b="0" lang="en-US" sz="2210" spc="-1" strike="noStrike">
                <a:solidFill>
                  <a:srgbClr val="000000"/>
                </a:solidFill>
                <a:latin typeface="Arial"/>
              </a:rPr>
              <a:t>Seventh Outline Level</a:t>
            </a:r>
            <a:endParaRPr b="0" lang="en-US" sz="2210" spc="-1" strike="noStrike">
              <a:solidFill>
                <a:srgbClr val="000000"/>
              </a:solidFill>
              <a:latin typeface="Arial"/>
            </a:endParaRPr>
          </a:p>
        </p:txBody>
      </p:sp>
      <p:sp>
        <p:nvSpPr>
          <p:cNvPr id="366" name="PlaceHolder 3"/>
          <p:cNvSpPr>
            <a:spLocks noGrp="1"/>
          </p:cNvSpPr>
          <p:nvPr>
            <p:ph type="body"/>
          </p:nvPr>
        </p:nvSpPr>
        <p:spPr>
          <a:xfrm>
            <a:off x="5152680" y="1326600"/>
            <a:ext cx="4426560" cy="3287880"/>
          </a:xfrm>
          <a:prstGeom prst="rect">
            <a:avLst/>
          </a:prstGeom>
          <a:noFill/>
          <a:ln w="0">
            <a:noFill/>
          </a:ln>
        </p:spPr>
        <p:txBody>
          <a:bodyPr lIns="0" rIns="0" tIns="0" bIns="0" anchor="t">
            <a:normAutofit fontScale="87273" lnSpcReduction="20000"/>
          </a:bodyPr>
          <a:p>
            <a:pPr marL="432000" indent="-324000">
              <a:spcBef>
                <a:spcPts val="1559"/>
              </a:spcBef>
              <a:buClr>
                <a:srgbClr val="000000"/>
              </a:buClr>
              <a:buSzPct val="45000"/>
              <a:buFont typeface="Wingdings" charset="2"/>
              <a:buChar char=""/>
            </a:pPr>
            <a:r>
              <a:rPr b="0" lang="en-US" sz="3530" spc="-1" strike="noStrike">
                <a:solidFill>
                  <a:srgbClr val="000000"/>
                </a:solidFill>
                <a:latin typeface="Arial"/>
              </a:rPr>
              <a:t>Click to edit the outline text format</a:t>
            </a:r>
            <a:endParaRPr b="0" lang="en-US" sz="3530" spc="-1" strike="noStrike">
              <a:solidFill>
                <a:srgbClr val="000000"/>
              </a:solidFill>
              <a:latin typeface="Arial"/>
            </a:endParaRPr>
          </a:p>
          <a:p>
            <a:pPr lvl="1" marL="864000" indent="-324000">
              <a:spcBef>
                <a:spcPts val="1247"/>
              </a:spcBef>
              <a:buClr>
                <a:srgbClr val="000000"/>
              </a:buClr>
              <a:buSzPct val="75000"/>
              <a:buFont typeface="Symbol" charset="2"/>
              <a:buChar char=""/>
            </a:pPr>
            <a:r>
              <a:rPr b="0" lang="en-US" sz="3090" spc="-1" strike="noStrike">
                <a:solidFill>
                  <a:srgbClr val="000000"/>
                </a:solidFill>
                <a:latin typeface="Arial"/>
              </a:rPr>
              <a:t>Second Outline Level</a:t>
            </a:r>
            <a:endParaRPr b="0" lang="en-US" sz="3090" spc="-1" strike="noStrike">
              <a:solidFill>
                <a:srgbClr val="000000"/>
              </a:solidFill>
              <a:latin typeface="Arial"/>
            </a:endParaRPr>
          </a:p>
          <a:p>
            <a:pPr lvl="2" marL="1296000" indent="-288000">
              <a:spcBef>
                <a:spcPts val="935"/>
              </a:spcBef>
              <a:buClr>
                <a:srgbClr val="000000"/>
              </a:buClr>
              <a:buSzPct val="45000"/>
              <a:buFont typeface="Wingdings" charset="2"/>
              <a:buChar char=""/>
            </a:pPr>
            <a:r>
              <a:rPr b="0" lang="en-US" sz="2640" spc="-1" strike="noStrike">
                <a:solidFill>
                  <a:srgbClr val="000000"/>
                </a:solidFill>
                <a:latin typeface="Arial"/>
              </a:rPr>
              <a:t>Third Outline Level</a:t>
            </a:r>
            <a:endParaRPr b="0" lang="en-US" sz="2640" spc="-1" strike="noStrike">
              <a:solidFill>
                <a:srgbClr val="000000"/>
              </a:solidFill>
              <a:latin typeface="Arial"/>
            </a:endParaRPr>
          </a:p>
          <a:p>
            <a:pPr lvl="3" marL="1728000" indent="-216000">
              <a:spcBef>
                <a:spcPts val="624"/>
              </a:spcBef>
              <a:buClr>
                <a:srgbClr val="000000"/>
              </a:buClr>
              <a:buSzPct val="75000"/>
              <a:buFont typeface="Symbol" charset="2"/>
              <a:buChar char=""/>
            </a:pPr>
            <a:r>
              <a:rPr b="0" lang="en-US" sz="2210" spc="-1" strike="noStrike">
                <a:solidFill>
                  <a:srgbClr val="000000"/>
                </a:solidFill>
                <a:latin typeface="Arial"/>
              </a:rPr>
              <a:t>Fourth Outline Level</a:t>
            </a:r>
            <a:endParaRPr b="0" lang="en-US" sz="2210" spc="-1" strike="noStrike">
              <a:solidFill>
                <a:srgbClr val="000000"/>
              </a:solidFill>
              <a:latin typeface="Arial"/>
            </a:endParaRPr>
          </a:p>
          <a:p>
            <a:pPr lvl="4" marL="2160000" indent="-216000">
              <a:spcBef>
                <a:spcPts val="312"/>
              </a:spcBef>
              <a:buClr>
                <a:srgbClr val="000000"/>
              </a:buClr>
              <a:buSzPct val="45000"/>
              <a:buFont typeface="Wingdings" charset="2"/>
              <a:buChar char=""/>
            </a:pPr>
            <a:r>
              <a:rPr b="0" lang="en-US" sz="2210" spc="-1" strike="noStrike">
                <a:solidFill>
                  <a:srgbClr val="000000"/>
                </a:solidFill>
                <a:latin typeface="Arial"/>
              </a:rPr>
              <a:t>Fifth Outline Level</a:t>
            </a:r>
            <a:endParaRPr b="0" lang="en-US" sz="2210" spc="-1" strike="noStrike">
              <a:solidFill>
                <a:srgbClr val="000000"/>
              </a:solidFill>
              <a:latin typeface="Arial"/>
            </a:endParaRPr>
          </a:p>
          <a:p>
            <a:pPr lvl="5" marL="2592000" indent="-216000">
              <a:spcBef>
                <a:spcPts val="312"/>
              </a:spcBef>
              <a:buClr>
                <a:srgbClr val="000000"/>
              </a:buClr>
              <a:buSzPct val="45000"/>
              <a:buFont typeface="Wingdings" charset="2"/>
              <a:buChar char=""/>
            </a:pPr>
            <a:r>
              <a:rPr b="0" lang="en-US" sz="2210" spc="-1" strike="noStrike">
                <a:solidFill>
                  <a:srgbClr val="000000"/>
                </a:solidFill>
                <a:latin typeface="Arial"/>
              </a:rPr>
              <a:t>Sixth Outline Level</a:t>
            </a:r>
            <a:endParaRPr b="0" lang="en-US" sz="2210" spc="-1" strike="noStrike">
              <a:solidFill>
                <a:srgbClr val="000000"/>
              </a:solidFill>
              <a:latin typeface="Arial"/>
            </a:endParaRPr>
          </a:p>
          <a:p>
            <a:pPr lvl="6" marL="3024000" indent="-216000">
              <a:spcBef>
                <a:spcPts val="312"/>
              </a:spcBef>
              <a:buClr>
                <a:srgbClr val="000000"/>
              </a:buClr>
              <a:buSzPct val="45000"/>
              <a:buFont typeface="Wingdings" charset="2"/>
              <a:buChar char=""/>
            </a:pPr>
            <a:r>
              <a:rPr b="0" lang="en-US" sz="2210" spc="-1" strike="noStrike">
                <a:solidFill>
                  <a:srgbClr val="000000"/>
                </a:solidFill>
                <a:latin typeface="Arial"/>
              </a:rPr>
              <a:t>Seventh Outline Level</a:t>
            </a:r>
            <a:endParaRPr b="0" lang="en-US" sz="2210" spc="-1" strike="noStrike">
              <a:solidFill>
                <a:srgbClr val="000000"/>
              </a:solidFill>
              <a:latin typeface="Arial"/>
            </a:endParaRPr>
          </a:p>
        </p:txBody>
      </p:sp>
      <p:sp>
        <p:nvSpPr>
          <p:cNvPr id="367" name="PlaceHolder 4"/>
          <p:cNvSpPr>
            <a:spLocks noGrp="1"/>
          </p:cNvSpPr>
          <p:nvPr>
            <p:ph type="sldNum" idx="80"/>
          </p:nvPr>
        </p:nvSpPr>
        <p:spPr>
          <a:xfrm>
            <a:off x="9339840" y="5140080"/>
            <a:ext cx="604080" cy="433080"/>
          </a:xfrm>
          <a:prstGeom prst="rect">
            <a:avLst/>
          </a:prstGeom>
          <a:noFill/>
          <a:ln w="0">
            <a:noFill/>
          </a:ln>
        </p:spPr>
        <p:txBody>
          <a:bodyPr lIns="90000" rIns="90000" tIns="91440" bIns="91440" anchor="ctr">
            <a:noAutofit/>
          </a:bodyPr>
          <a:lstStyle>
            <a:lvl1pPr indent="0" algn="r">
              <a:lnSpc>
                <a:spcPct val="100000"/>
              </a:lnSpc>
              <a:buNone/>
              <a:tabLst>
                <a:tab algn="l" pos="0"/>
              </a:tabLst>
              <a:defRPr b="0" lang="en-GB" sz="1000" spc="-1" strike="noStrike">
                <a:solidFill>
                  <a:srgbClr val="595959"/>
                </a:solidFill>
                <a:latin typeface="Arial"/>
                <a:ea typeface="Arial"/>
              </a:defRPr>
            </a:lvl1pPr>
          </a:lstStyle>
          <a:p>
            <a:pPr indent="0" algn="r">
              <a:lnSpc>
                <a:spcPct val="100000"/>
              </a:lnSpc>
              <a:buNone/>
              <a:tabLst>
                <a:tab algn="l" pos="0"/>
              </a:tabLst>
            </a:pPr>
            <a:fld id="{123EC184-411A-429B-8DA9-05429E5F064C}" type="slidenum">
              <a:rPr b="0" lang="en-GB" sz="1000" spc="-1" strike="noStrike">
                <a:solidFill>
                  <a:srgbClr val="595959"/>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6" r:id="rId2"/>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1"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a:t>
            </a:r>
            <a:r>
              <a:rPr b="0" lang="en-US" sz="4400" spc="-1" strike="noStrike">
                <a:solidFill>
                  <a:srgbClr val="000000"/>
                </a:solidFill>
                <a:latin typeface="Arial"/>
              </a:rPr>
              <a:t>ck </a:t>
            </a:r>
            <a:r>
              <a:rPr b="0" lang="en-US" sz="4400" spc="-1" strike="noStrike">
                <a:solidFill>
                  <a:srgbClr val="000000"/>
                </a:solidFill>
                <a:latin typeface="Arial"/>
              </a:rPr>
              <a:t>to </a:t>
            </a:r>
            <a:r>
              <a:rPr b="0" lang="en-US" sz="4400" spc="-1" strike="noStrike">
                <a:solidFill>
                  <a:srgbClr val="000000"/>
                </a:solidFill>
                <a:latin typeface="Arial"/>
              </a:rPr>
              <a:t>edi</a:t>
            </a:r>
            <a:r>
              <a:rPr b="0" lang="en-US" sz="4400" spc="-1" strike="noStrike">
                <a:solidFill>
                  <a:srgbClr val="000000"/>
                </a:solidFill>
                <a:latin typeface="Arial"/>
              </a:rPr>
              <a:t>t </a:t>
            </a:r>
            <a:r>
              <a:rPr b="0" lang="en-US" sz="4400" spc="-1" strike="noStrike">
                <a:solidFill>
                  <a:srgbClr val="000000"/>
                </a:solidFill>
                <a:latin typeface="Arial"/>
              </a:rPr>
              <a:t>the </a:t>
            </a:r>
            <a:r>
              <a:rPr b="0" lang="en-US" sz="4400" spc="-1" strike="noStrike">
                <a:solidFill>
                  <a:srgbClr val="000000"/>
                </a:solidFill>
                <a:latin typeface="Arial"/>
              </a:rPr>
              <a:t>title </a:t>
            </a:r>
            <a:r>
              <a:rPr b="0" lang="en-US" sz="4400" spc="-1" strike="noStrike">
                <a:solidFill>
                  <a:srgbClr val="000000"/>
                </a:solidFill>
                <a:latin typeface="Arial"/>
              </a:rPr>
              <a:t>tex</a:t>
            </a:r>
            <a:r>
              <a:rPr b="0" lang="en-US" sz="4400" spc="-1" strike="noStrike">
                <a:solidFill>
                  <a:srgbClr val="000000"/>
                </a:solidFill>
                <a:latin typeface="Arial"/>
              </a:rPr>
              <a:t>t </a:t>
            </a:r>
            <a:r>
              <a:rPr b="0" lang="en-US" sz="4400" spc="-1" strike="noStrike">
                <a:solidFill>
                  <a:srgbClr val="000000"/>
                </a:solidFill>
                <a:latin typeface="Arial"/>
              </a:rPr>
              <a:t>for</a:t>
            </a:r>
            <a:r>
              <a:rPr b="0" lang="en-US" sz="4400" spc="-1" strike="noStrike">
                <a:solidFill>
                  <a:srgbClr val="000000"/>
                </a:solidFill>
                <a:latin typeface="Arial"/>
              </a:rPr>
              <a:t>ma</a:t>
            </a:r>
            <a:r>
              <a:rPr b="0" lang="en-US" sz="4400" spc="-1" strike="noStrike">
                <a:solidFill>
                  <a:srgbClr val="000000"/>
                </a:solidFill>
                <a:latin typeface="Arial"/>
              </a:rPr>
              <a:t>t</a:t>
            </a:r>
            <a:endParaRPr b="0" lang="en-US" sz="4400" spc="-1" strike="noStrike">
              <a:solidFill>
                <a:srgbClr val="000000"/>
              </a:solidFill>
              <a:latin typeface="Arial"/>
            </a:endParaRPr>
          </a:p>
        </p:txBody>
      </p:sp>
      <p:sp>
        <p:nvSpPr>
          <p:cNvPr id="372"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fontScale="70305"/>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73"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fontScale="70305"/>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74" name="PlaceHolder 4"/>
          <p:cNvSpPr>
            <a:spLocks noGrp="1"/>
          </p:cNvSpPr>
          <p:nvPr>
            <p:ph type="sldNum" idx="81"/>
          </p:nvPr>
        </p:nvSpPr>
        <p:spPr>
          <a:xfrm>
            <a:off x="8472600" y="4663080"/>
            <a:ext cx="547560" cy="392400"/>
          </a:xfrm>
          <a:prstGeom prst="rect">
            <a:avLst/>
          </a:prstGeom>
          <a:noFill/>
          <a:ln w="0">
            <a:noFill/>
          </a:ln>
        </p:spPr>
        <p:txBody>
          <a:bodyPr lIns="90000" rIns="90000" tIns="91440" bIns="91440" anchor="ctr">
            <a:noAutofit/>
          </a:bodyPr>
          <a:lstStyle>
            <a:lvl1pPr indent="0" algn="r">
              <a:lnSpc>
                <a:spcPct val="100000"/>
              </a:lnSpc>
              <a:buNone/>
              <a:tabLst>
                <a:tab algn="l" pos="0"/>
              </a:tabLst>
              <a:defRPr b="0" lang="en-GB" sz="1000" spc="-1" strike="noStrike">
                <a:solidFill>
                  <a:srgbClr val="595959"/>
                </a:solidFill>
                <a:latin typeface="Arial"/>
                <a:ea typeface="Arial"/>
              </a:defRPr>
            </a:lvl1pPr>
          </a:lstStyle>
          <a:p>
            <a:pPr indent="0" algn="r">
              <a:lnSpc>
                <a:spcPct val="100000"/>
              </a:lnSpc>
              <a:buNone/>
              <a:tabLst>
                <a:tab algn="l" pos="0"/>
              </a:tabLst>
            </a:pPr>
            <a:fld id="{C74D7BB4-E642-465A-8B3E-DA17488E75FF}" type="slidenum">
              <a:rPr b="0" lang="en-GB" sz="1000" spc="-1" strike="noStrike">
                <a:solidFill>
                  <a:srgbClr val="595959"/>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758" r:id="rId2"/>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78" name="PlaceHolder 1"/>
          <p:cNvSpPr>
            <a:spLocks noGrp="1"/>
          </p:cNvSpPr>
          <p:nvPr>
            <p:ph type="title"/>
          </p:nvPr>
        </p:nvSpPr>
        <p:spPr>
          <a:xfrm>
            <a:off x="311760" y="444960"/>
            <a:ext cx="8520120" cy="572400"/>
          </a:xfrm>
          <a:prstGeom prst="rect">
            <a:avLst/>
          </a:prstGeom>
          <a:noFill/>
          <a:ln w="0">
            <a:noFill/>
          </a:ln>
        </p:spPr>
        <p:txBody>
          <a:bodyPr lIns="0" rIns="0" tIns="0" bIns="0" anchor="ctr">
            <a:noAutofit/>
          </a:bodyPr>
          <a:p>
            <a:pPr indent="0">
              <a:buNone/>
            </a:pPr>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379" name="PlaceHolder 2"/>
          <p:cNvSpPr>
            <a:spLocks noGrp="1"/>
          </p:cNvSpPr>
          <p:nvPr>
            <p:ph type="body"/>
          </p:nvPr>
        </p:nvSpPr>
        <p:spPr>
          <a:xfrm>
            <a:off x="311760" y="1152360"/>
            <a:ext cx="3999600" cy="3416040"/>
          </a:xfrm>
          <a:prstGeom prst="rect">
            <a:avLst/>
          </a:prstGeom>
          <a:noFill/>
          <a:ln w="0">
            <a:noFill/>
          </a:ln>
        </p:spPr>
        <p:txBody>
          <a:bodyPr lIns="0" rIns="0" tIns="0" bIns="0" anchor="t">
            <a:normAutofit fontScale="97835" lnSpcReduction="10000"/>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80" name="PlaceHolder 3"/>
          <p:cNvSpPr>
            <a:spLocks noGrp="1"/>
          </p:cNvSpPr>
          <p:nvPr>
            <p:ph type="body"/>
          </p:nvPr>
        </p:nvSpPr>
        <p:spPr>
          <a:xfrm>
            <a:off x="4832280" y="1152360"/>
            <a:ext cx="3999600" cy="3416040"/>
          </a:xfrm>
          <a:prstGeom prst="rect">
            <a:avLst/>
          </a:prstGeom>
          <a:noFill/>
          <a:ln w="0">
            <a:noFill/>
          </a:ln>
        </p:spPr>
        <p:txBody>
          <a:bodyPr lIns="0" rIns="0" tIns="0" bIns="0" anchor="t">
            <a:normAutofit fontScale="97835" lnSpcReduction="10000"/>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381" name="PlaceHolder 4"/>
          <p:cNvSpPr>
            <a:spLocks noGrp="1"/>
          </p:cNvSpPr>
          <p:nvPr>
            <p:ph type="sldNum" idx="82"/>
          </p:nvPr>
        </p:nvSpPr>
        <p:spPr>
          <a:xfrm>
            <a:off x="8472600" y="4663080"/>
            <a:ext cx="548280" cy="393120"/>
          </a:xfrm>
          <a:prstGeom prst="rect">
            <a:avLst/>
          </a:prstGeom>
          <a:noFill/>
          <a:ln w="0">
            <a:noFill/>
          </a:ln>
        </p:spPr>
        <p:txBody>
          <a:bodyPr lIns="91440" rIns="91440" tIns="91440" bIns="91440" anchor="ctr">
            <a:normAutofit/>
          </a:bodyPr>
          <a:lstStyle>
            <a:lvl1pPr indent="0" algn="r">
              <a:lnSpc>
                <a:spcPct val="100000"/>
              </a:lnSpc>
              <a:buNone/>
              <a:tabLst>
                <a:tab algn="l" pos="0"/>
              </a:tabLst>
              <a:defRPr b="0" lang="en-GB" sz="1000" spc="-1" strike="noStrike">
                <a:solidFill>
                  <a:srgbClr val="595959"/>
                </a:solidFill>
                <a:latin typeface="Arial"/>
                <a:ea typeface="Arial"/>
              </a:defRPr>
            </a:lvl1pPr>
          </a:lstStyle>
          <a:p>
            <a:pPr indent="0" algn="r">
              <a:lnSpc>
                <a:spcPct val="100000"/>
              </a:lnSpc>
              <a:buNone/>
              <a:tabLst>
                <a:tab algn="l" pos="0"/>
              </a:tabLst>
            </a:pPr>
            <a:fld id="{BD7D5B91-CF30-40F1-BFA6-543637DC16E1}" type="slidenum">
              <a:rPr b="0" lang="en-GB" sz="1000" spc="-1" strike="noStrike">
                <a:solidFill>
                  <a:srgbClr val="595959"/>
                </a:solidFill>
                <a:latin typeface="Arial"/>
                <a:ea typeface="Arial"/>
              </a:rPr>
              <a:t>&lt;number&gt;</a:t>
            </a:fld>
            <a:endParaRPr b="0" lang="en-US" sz="10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1" name="PlaceHolder 1"/>
          <p:cNvSpPr>
            <a:spLocks noGrp="1"/>
          </p:cNvSpPr>
          <p:nvPr>
            <p:ph type="dt" idx="10"/>
          </p:nvPr>
        </p:nvSpPr>
        <p:spPr>
          <a:xfrm>
            <a:off x="504000" y="525456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A59FE836-4693-43CE-B8F1-3DED5D516C43}" type="datetime1">
              <a:rPr b="0" lang="en-US" sz="1200" spc="-1" strike="noStrike">
                <a:solidFill>
                  <a:srgbClr val="8b8b8b"/>
                </a:solidFill>
                <a:latin typeface="Calibri"/>
              </a:rPr>
              <a:t>08/19/2024</a:t>
            </a:fld>
            <a:endParaRPr b="0" lang="en-US" sz="1200" spc="-1" strike="noStrike">
              <a:solidFill>
                <a:srgbClr val="000000"/>
              </a:solidFill>
              <a:latin typeface="Times New Roman"/>
            </a:endParaRPr>
          </a:p>
        </p:txBody>
      </p:sp>
      <p:sp>
        <p:nvSpPr>
          <p:cNvPr id="32" name="PlaceHolder 2"/>
          <p:cNvSpPr>
            <a:spLocks noGrp="1"/>
          </p:cNvSpPr>
          <p:nvPr>
            <p:ph type="ftr" idx="11"/>
          </p:nvPr>
        </p:nvSpPr>
        <p:spPr>
          <a:xfrm>
            <a:off x="3443400" y="525456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33" name="PlaceHolder 3"/>
          <p:cNvSpPr>
            <a:spLocks noGrp="1"/>
          </p:cNvSpPr>
          <p:nvPr>
            <p:ph type="sldNum" idx="12"/>
          </p:nvPr>
        </p:nvSpPr>
        <p:spPr>
          <a:xfrm>
            <a:off x="7223400" y="525456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4EEE503D-6746-4601-994D-5BC121E6246B}"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34" name="PlaceHolder 4"/>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buNone/>
            </a:pPr>
            <a:r>
              <a:rPr b="0" lang="en-US" sz="1729" spc="-1" strike="noStrike">
                <a:solidFill>
                  <a:srgbClr val="000000"/>
                </a:solidFill>
                <a:latin typeface="Calibri"/>
              </a:rPr>
              <a:t>Click to edit the title text format</a:t>
            </a:r>
            <a:endParaRPr b="0" lang="en-US" sz="1729" spc="-1" strike="noStrike">
              <a:solidFill>
                <a:srgbClr val="000000"/>
              </a:solidFill>
              <a:latin typeface="Calibri"/>
            </a:endParaRPr>
          </a:p>
        </p:txBody>
      </p:sp>
      <p:sp>
        <p:nvSpPr>
          <p:cNvPr id="35" name="PlaceHolder 5"/>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Calibri"/>
              </a:rPr>
              <a:t>Click to edit the outline text format</a:t>
            </a:r>
            <a:endParaRPr b="0" lang="en-US" sz="2640" spc="-1" strike="noStrike">
              <a:solidFill>
                <a:srgbClr val="000000"/>
              </a:solidFill>
              <a:latin typeface="Calibri"/>
            </a:endParaRPr>
          </a:p>
          <a:p>
            <a:pPr lvl="1" marL="864000" indent="-324000">
              <a:spcBef>
                <a:spcPts val="924"/>
              </a:spcBef>
              <a:buClr>
                <a:srgbClr val="000000"/>
              </a:buClr>
              <a:buSzPct val="75000"/>
              <a:buFont typeface="Symbol" charset="2"/>
              <a:buChar char=""/>
            </a:pPr>
            <a:r>
              <a:rPr b="0" lang="en-US" sz="1979" spc="-1" strike="noStrike">
                <a:solidFill>
                  <a:srgbClr val="000000"/>
                </a:solidFill>
                <a:latin typeface="Calibri"/>
              </a:rPr>
              <a:t>Second Outline Level</a:t>
            </a:r>
            <a:endParaRPr b="0" lang="en-US" sz="1979" spc="-1" strike="noStrike">
              <a:solidFill>
                <a:srgbClr val="000000"/>
              </a:solidFill>
              <a:latin typeface="Calibri"/>
            </a:endParaRPr>
          </a:p>
          <a:p>
            <a:pPr lvl="2" marL="1296000" indent="-288000">
              <a:spcBef>
                <a:spcPts val="694"/>
              </a:spcBef>
              <a:buClr>
                <a:srgbClr val="000000"/>
              </a:buClr>
              <a:buSzPct val="45000"/>
              <a:buFont typeface="Wingdings" charset="2"/>
              <a:buChar char=""/>
            </a:pPr>
            <a:r>
              <a:rPr b="0" lang="en-US" sz="1660" spc="-1" strike="noStrike">
                <a:solidFill>
                  <a:srgbClr val="000000"/>
                </a:solidFill>
                <a:latin typeface="Calibri"/>
              </a:rPr>
              <a:t>Third Outline Level</a:t>
            </a:r>
            <a:endParaRPr b="0" lang="en-US" sz="1660" spc="-1" strike="noStrike">
              <a:solidFill>
                <a:srgbClr val="000000"/>
              </a:solidFill>
              <a:latin typeface="Calibri"/>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Calibri"/>
              </a:rPr>
              <a:t>Fourth Outline Level</a:t>
            </a:r>
            <a:endParaRPr b="0" lang="en-US" sz="1660" spc="-1" strike="noStrike">
              <a:solidFill>
                <a:srgbClr val="000000"/>
              </a:solidFill>
              <a:latin typeface="Calibri"/>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Calibri"/>
              </a:rPr>
              <a:t>Fifth Outline Level</a:t>
            </a:r>
            <a:endParaRPr b="0" lang="en-US" sz="1660" spc="-1" strike="noStrike">
              <a:solidFill>
                <a:srgbClr val="000000"/>
              </a:solidFill>
              <a:latin typeface="Calibri"/>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Calibri"/>
              </a:rPr>
              <a:t>Sixth Outline Level</a:t>
            </a:r>
            <a:endParaRPr b="0" lang="en-US" sz="1660" spc="-1" strike="noStrike">
              <a:solidFill>
                <a:srgbClr val="000000"/>
              </a:solidFill>
              <a:latin typeface="Calibri"/>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Calibri"/>
              </a:rPr>
              <a:t>Seventh Outline Level</a:t>
            </a:r>
            <a:endParaRPr b="0" lang="en-US"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0"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800"/>
            <a:ext cx="9071280" cy="944640"/>
          </a:xfrm>
          <a:prstGeom prst="rect">
            <a:avLst/>
          </a:prstGeom>
          <a:noFill/>
          <a:ln w="0">
            <a:noFill/>
          </a:ln>
        </p:spPr>
        <p:txBody>
          <a:bodyPr lIns="91440" rIns="91440" tIns="45720" bIns="45720"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39" name="PlaceHolder 2"/>
          <p:cNvSpPr>
            <a:spLocks noGrp="1"/>
          </p:cNvSpPr>
          <p:nvPr>
            <p:ph type="body"/>
          </p:nvPr>
        </p:nvSpPr>
        <p:spPr>
          <a:xfrm>
            <a:off x="504000" y="1322640"/>
            <a:ext cx="9071280" cy="3741840"/>
          </a:xfrm>
          <a:prstGeom prst="rect">
            <a:avLst/>
          </a:prstGeom>
          <a:noFill/>
          <a:ln w="0">
            <a:noFill/>
          </a:ln>
        </p:spPr>
        <p:txBody>
          <a:bodyPr lIns="91440" rIns="91440" tIns="45720" bIns="45720" anchor="t">
            <a:noAutofit/>
          </a:bodyPr>
          <a:p>
            <a:pPr marL="432000" indent="-324000">
              <a:spcBef>
                <a:spcPts val="1162"/>
              </a:spcBef>
              <a:buClr>
                <a:srgbClr val="000000"/>
              </a:buClr>
              <a:buSzPct val="45000"/>
              <a:buFont typeface="Wingdings" charset="2"/>
              <a:buChar char=""/>
            </a:pPr>
            <a:r>
              <a:rPr b="0" lang="en-US" sz="3200" spc="-1" strike="noStrike">
                <a:solidFill>
                  <a:srgbClr val="000000"/>
                </a:solidFill>
                <a:latin typeface="Calibri"/>
              </a:rPr>
              <a:t>Click to edit the outline text format</a:t>
            </a:r>
            <a:endParaRPr b="0" lang="en-US" sz="3200" spc="-1" strike="noStrike">
              <a:solidFill>
                <a:srgbClr val="000000"/>
              </a:solidFill>
              <a:latin typeface="Calibri"/>
            </a:endParaRPr>
          </a:p>
          <a:p>
            <a:pPr lvl="1" marL="864000" indent="-324000">
              <a:spcBef>
                <a:spcPts val="924"/>
              </a:spcBef>
              <a:buClr>
                <a:srgbClr val="000000"/>
              </a:buClr>
              <a:buSzPct val="75000"/>
              <a:buFont typeface="Symbol" charset="2"/>
              <a:buChar char=""/>
            </a:pPr>
            <a:r>
              <a:rPr b="0" lang="en-US" sz="3200" spc="-1" strike="noStrike">
                <a:solidFill>
                  <a:srgbClr val="000000"/>
                </a:solidFill>
                <a:latin typeface="Calibri"/>
              </a:rPr>
              <a:t>Second Outline Level</a:t>
            </a:r>
            <a:endParaRPr b="0" lang="en-US" sz="3200" spc="-1" strike="noStrike">
              <a:solidFill>
                <a:srgbClr val="000000"/>
              </a:solidFill>
              <a:latin typeface="Calibri"/>
            </a:endParaRPr>
          </a:p>
          <a:p>
            <a:pPr lvl="2" marL="1296000" indent="-288000">
              <a:spcBef>
                <a:spcPts val="694"/>
              </a:spcBef>
              <a:buClr>
                <a:srgbClr val="000000"/>
              </a:buClr>
              <a:buSzPct val="45000"/>
              <a:buFont typeface="Wingdings" charset="2"/>
              <a:buChar char=""/>
            </a:pPr>
            <a:r>
              <a:rPr b="0" lang="en-US" sz="3200" spc="-1" strike="noStrike">
                <a:solidFill>
                  <a:srgbClr val="000000"/>
                </a:solidFill>
                <a:latin typeface="Calibri"/>
              </a:rPr>
              <a:t>Third Outline Level</a:t>
            </a:r>
            <a:endParaRPr b="0" lang="en-US" sz="3200" spc="-1" strike="noStrike">
              <a:solidFill>
                <a:srgbClr val="000000"/>
              </a:solidFill>
              <a:latin typeface="Calibri"/>
            </a:endParaRPr>
          </a:p>
          <a:p>
            <a:pPr lvl="3" marL="1728000" indent="-216000">
              <a:spcBef>
                <a:spcPts val="462"/>
              </a:spcBef>
              <a:buClr>
                <a:srgbClr val="000000"/>
              </a:buClr>
              <a:buSzPct val="75000"/>
              <a:buFont typeface="Symbol" charset="2"/>
              <a:buChar char=""/>
            </a:pPr>
            <a:r>
              <a:rPr b="0" lang="en-US" sz="3200" spc="-1" strike="noStrike">
                <a:solidFill>
                  <a:srgbClr val="000000"/>
                </a:solidFill>
                <a:latin typeface="Calibri"/>
              </a:rPr>
              <a:t>Fourth Outline Level</a:t>
            </a:r>
            <a:endParaRPr b="0" lang="en-US" sz="3200" spc="-1" strike="noStrike">
              <a:solidFill>
                <a:srgbClr val="000000"/>
              </a:solidFill>
              <a:latin typeface="Calibri"/>
            </a:endParaRPr>
          </a:p>
          <a:p>
            <a:pPr lvl="4" marL="2160000" indent="-216000">
              <a:spcBef>
                <a:spcPts val="230"/>
              </a:spcBef>
              <a:buClr>
                <a:srgbClr val="000000"/>
              </a:buClr>
              <a:buSzPct val="45000"/>
              <a:buFont typeface="Wingdings" charset="2"/>
              <a:buChar char=""/>
            </a:pPr>
            <a:r>
              <a:rPr b="0" lang="en-US" sz="3200" spc="-1" strike="noStrike">
                <a:solidFill>
                  <a:srgbClr val="000000"/>
                </a:solidFill>
                <a:latin typeface="Calibri"/>
              </a:rPr>
              <a:t>Fifth Outline Level</a:t>
            </a:r>
            <a:endParaRPr b="0" lang="en-US" sz="3200" spc="-1" strike="noStrike">
              <a:solidFill>
                <a:srgbClr val="000000"/>
              </a:solidFill>
              <a:latin typeface="Calibri"/>
            </a:endParaRPr>
          </a:p>
          <a:p>
            <a:pPr lvl="5" marL="2592000" indent="-216000">
              <a:spcBef>
                <a:spcPts val="230"/>
              </a:spcBef>
              <a:buClr>
                <a:srgbClr val="000000"/>
              </a:buClr>
              <a:buSzPct val="45000"/>
              <a:buFont typeface="Wingdings" charset="2"/>
              <a:buChar char=""/>
            </a:pPr>
            <a:r>
              <a:rPr b="0" lang="en-US" sz="3200" spc="-1" strike="noStrike">
                <a:solidFill>
                  <a:srgbClr val="000000"/>
                </a:solidFill>
                <a:latin typeface="Calibri"/>
              </a:rPr>
              <a:t>Sixth Outline Level</a:t>
            </a:r>
            <a:endParaRPr b="0" lang="en-US" sz="3200" spc="-1" strike="noStrike">
              <a:solidFill>
                <a:srgbClr val="000000"/>
              </a:solidFill>
              <a:latin typeface="Calibri"/>
            </a:endParaRPr>
          </a:p>
          <a:p>
            <a:pPr lvl="6" marL="3024000" indent="-216000">
              <a:spcBef>
                <a:spcPts val="230"/>
              </a:spcBef>
              <a:buClr>
                <a:srgbClr val="000000"/>
              </a:buClr>
              <a:buSzPct val="45000"/>
              <a:buFont typeface="Wingdings" charset="2"/>
              <a:buChar char=""/>
            </a:pPr>
            <a:r>
              <a:rPr b="0" lang="en-US" sz="3200" spc="-1" strike="noStrike">
                <a:solidFill>
                  <a:srgbClr val="000000"/>
                </a:solidFill>
                <a:latin typeface="Calibri"/>
              </a:rPr>
              <a:t>Seventh Outline LevelClick to edit Master text styles</a:t>
            </a:r>
            <a:endParaRPr b="0" lang="en-US" sz="3200" spc="-1" strike="noStrike">
              <a:solidFill>
                <a:srgbClr val="000000"/>
              </a:solidFill>
              <a:latin typeface="Calibri"/>
            </a:endParaRPr>
          </a:p>
          <a:p>
            <a:pPr lvl="7" marL="3456000" indent="-216000">
              <a:spcBef>
                <a:spcPts val="230"/>
              </a:spcBef>
              <a:buClr>
                <a:srgbClr val="000000"/>
              </a:buClr>
              <a:buSzPct val="45000"/>
              <a:buFont typeface="Wingdings" charset="2"/>
              <a:buChar char=""/>
            </a:pPr>
            <a:r>
              <a:rPr b="0" lang="en-US" sz="2800" spc="-1" strike="noStrike">
                <a:solidFill>
                  <a:srgbClr val="000000"/>
                </a:solidFill>
                <a:latin typeface="Calibri"/>
              </a:rPr>
              <a:t>Second level</a:t>
            </a:r>
            <a:endParaRPr b="0" lang="en-US" sz="2800" spc="-1" strike="noStrike">
              <a:solidFill>
                <a:srgbClr val="000000"/>
              </a:solidFill>
              <a:latin typeface="Calibri"/>
            </a:endParaRPr>
          </a:p>
          <a:p>
            <a:pPr lvl="8" marL="3888000" indent="-216000">
              <a:spcBef>
                <a:spcPts val="230"/>
              </a:spcBef>
              <a:buClr>
                <a:srgbClr val="000000"/>
              </a:buClr>
              <a:buSzPct val="45000"/>
              <a:buFont typeface="Wingdings" charset="2"/>
              <a:buChar char=""/>
            </a:pPr>
            <a:r>
              <a:rPr b="0" lang="en-US" sz="2400" spc="-1" strike="noStrike">
                <a:solidFill>
                  <a:srgbClr val="000000"/>
                </a:solidFill>
                <a:latin typeface="Calibri"/>
              </a:rPr>
              <a:t>Third level</a:t>
            </a:r>
            <a:endParaRPr b="0" lang="en-US" sz="2400" spc="-1" strike="noStrike">
              <a:solidFill>
                <a:srgbClr val="000000"/>
              </a:solidFill>
              <a:latin typeface="Calibri"/>
            </a:endParaRPr>
          </a:p>
          <a:p>
            <a:pPr lvl="9" marL="432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Calibri"/>
              </a:rPr>
              <a:t>Fourth level</a:t>
            </a:r>
            <a:endParaRPr b="0" lang="en-US" sz="2000" spc="-1" strike="noStrike">
              <a:solidFill>
                <a:srgbClr val="000000"/>
              </a:solidFill>
              <a:latin typeface="Calibri"/>
            </a:endParaRPr>
          </a:p>
          <a:p>
            <a:pPr lvl="9" marL="4320000" indent="-216000">
              <a:lnSpc>
                <a:spcPct val="100000"/>
              </a:lnSpc>
              <a:spcBef>
                <a:spcPts val="400"/>
              </a:spcBef>
              <a:buClr>
                <a:srgbClr val="000000"/>
              </a:buClr>
              <a:buSzPct val="45000"/>
              <a:buFont typeface="Wingdings" charset="2"/>
              <a:buChar char=""/>
            </a:pPr>
            <a:r>
              <a:rPr b="0" lang="en-US" sz="2000" spc="-1" strike="noStrike">
                <a:solidFill>
                  <a:srgbClr val="000000"/>
                </a:solidFill>
                <a:latin typeface="Calibri"/>
              </a:rPr>
              <a:t>Fifth level</a:t>
            </a:r>
            <a:endParaRPr b="0" lang="en-US" sz="2000" spc="-1" strike="noStrike">
              <a:solidFill>
                <a:srgbClr val="000000"/>
              </a:solidFill>
              <a:latin typeface="Calibri"/>
            </a:endParaRPr>
          </a:p>
        </p:txBody>
      </p:sp>
      <p:sp>
        <p:nvSpPr>
          <p:cNvPr id="40" name="PlaceHolder 3"/>
          <p:cNvSpPr>
            <a:spLocks noGrp="1"/>
          </p:cNvSpPr>
          <p:nvPr>
            <p:ph type="dt" idx="13"/>
          </p:nvPr>
        </p:nvSpPr>
        <p:spPr>
          <a:xfrm>
            <a:off x="504000" y="525456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4AFC443D-BA90-45BD-87C1-AF637FBD21ED}" type="datetime1">
              <a:rPr b="0" lang="en-US" sz="1200" spc="-1" strike="noStrike">
                <a:solidFill>
                  <a:srgbClr val="8b8b8b"/>
                </a:solidFill>
                <a:latin typeface="Calibri"/>
              </a:rPr>
              <a:t>08/19/2024</a:t>
            </a:fld>
            <a:endParaRPr b="0" lang="en-US" sz="1200" spc="-1" strike="noStrike">
              <a:solidFill>
                <a:srgbClr val="000000"/>
              </a:solidFill>
              <a:latin typeface="Times New Roman"/>
            </a:endParaRPr>
          </a:p>
        </p:txBody>
      </p:sp>
      <p:sp>
        <p:nvSpPr>
          <p:cNvPr id="41" name="PlaceHolder 4"/>
          <p:cNvSpPr>
            <a:spLocks noGrp="1"/>
          </p:cNvSpPr>
          <p:nvPr>
            <p:ph type="ftr" idx="14"/>
          </p:nvPr>
        </p:nvSpPr>
        <p:spPr>
          <a:xfrm>
            <a:off x="3443400" y="525456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42" name="PlaceHolder 5"/>
          <p:cNvSpPr>
            <a:spLocks noGrp="1"/>
          </p:cNvSpPr>
          <p:nvPr>
            <p:ph type="sldNum" idx="15"/>
          </p:nvPr>
        </p:nvSpPr>
        <p:spPr>
          <a:xfrm>
            <a:off x="7223400" y="525456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FDFA5BF5-40C7-4696-AAE8-E9EF7A8D42EE}"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 name="PlaceHolder 1"/>
          <p:cNvSpPr>
            <a:spLocks noGrp="1"/>
          </p:cNvSpPr>
          <p:nvPr>
            <p:ph type="title"/>
          </p:nvPr>
        </p:nvSpPr>
        <p:spPr>
          <a:xfrm>
            <a:off x="756000" y="1760760"/>
            <a:ext cx="8567280" cy="1215000"/>
          </a:xfrm>
          <a:prstGeom prst="rect">
            <a:avLst/>
          </a:prstGeom>
          <a:noFill/>
          <a:ln w="0">
            <a:noFill/>
          </a:ln>
        </p:spPr>
        <p:txBody>
          <a:bodyPr lIns="91440" rIns="91440" tIns="45720" bIns="45720" anchor="ctr">
            <a:noAutofit/>
          </a:bodyPr>
          <a:p>
            <a:pPr indent="0" algn="ctr">
              <a:lnSpc>
                <a:spcPct val="100000"/>
              </a:lnSpc>
              <a:buNone/>
            </a:pPr>
            <a:r>
              <a:rPr b="0" lang="en-US" sz="4400" spc="-1" strike="noStrike">
                <a:solidFill>
                  <a:srgbClr val="000000"/>
                </a:solidFill>
                <a:latin typeface="Calibri"/>
              </a:rPr>
              <a:t>Click to edit Master title style</a:t>
            </a:r>
            <a:endParaRPr b="0" lang="en-US" sz="4400" spc="-1" strike="noStrike">
              <a:solidFill>
                <a:srgbClr val="000000"/>
              </a:solidFill>
              <a:latin typeface="Calibri"/>
            </a:endParaRPr>
          </a:p>
        </p:txBody>
      </p:sp>
      <p:sp>
        <p:nvSpPr>
          <p:cNvPr id="46" name="PlaceHolder 2"/>
          <p:cNvSpPr>
            <a:spLocks noGrp="1"/>
          </p:cNvSpPr>
          <p:nvPr>
            <p:ph type="dt" idx="16"/>
          </p:nvPr>
        </p:nvSpPr>
        <p:spPr>
          <a:xfrm>
            <a:off x="504000" y="5254560"/>
            <a:ext cx="2351880" cy="301680"/>
          </a:xfrm>
          <a:prstGeom prst="rect">
            <a:avLst/>
          </a:prstGeom>
          <a:noFill/>
          <a:ln w="0">
            <a:noFill/>
          </a:ln>
        </p:spPr>
        <p:txBody>
          <a:bodyPr lIns="91440" rIns="91440" tIns="45720" bIns="45720" anchor="ctr">
            <a:noAutofit/>
          </a:bodyPr>
          <a:lstStyle>
            <a:lvl1pPr indent="0">
              <a:lnSpc>
                <a:spcPct val="100000"/>
              </a:lnSpc>
              <a:buNone/>
              <a:defRPr b="0" lang="en-US" sz="1200" spc="-1" strike="noStrike">
                <a:solidFill>
                  <a:srgbClr val="8b8b8b"/>
                </a:solidFill>
                <a:latin typeface="Calibri"/>
              </a:defRPr>
            </a:lvl1pPr>
          </a:lstStyle>
          <a:p>
            <a:pPr indent="0">
              <a:lnSpc>
                <a:spcPct val="100000"/>
              </a:lnSpc>
              <a:buNone/>
            </a:pPr>
            <a:fld id="{1543FC3B-7F8C-46EE-8B5D-86499F528489}" type="datetime">
              <a:rPr b="0" lang="en-US" sz="1200" spc="-1" strike="noStrike">
                <a:solidFill>
                  <a:srgbClr val="8b8b8b"/>
                </a:solidFill>
                <a:latin typeface="Calibri"/>
              </a:rPr>
              <a:t>8/19/24</a:t>
            </a:fld>
            <a:endParaRPr b="0" lang="en-US" sz="1200" spc="-1" strike="noStrike">
              <a:solidFill>
                <a:srgbClr val="000000"/>
              </a:solidFill>
              <a:latin typeface="Times New Roman"/>
            </a:endParaRPr>
          </a:p>
        </p:txBody>
      </p:sp>
      <p:sp>
        <p:nvSpPr>
          <p:cNvPr id="47" name="PlaceHolder 3"/>
          <p:cNvSpPr>
            <a:spLocks noGrp="1"/>
          </p:cNvSpPr>
          <p:nvPr>
            <p:ph type="ftr" idx="17"/>
          </p:nvPr>
        </p:nvSpPr>
        <p:spPr>
          <a:xfrm>
            <a:off x="3443400" y="5254560"/>
            <a:ext cx="3191400" cy="301680"/>
          </a:xfrm>
          <a:prstGeom prst="rect">
            <a:avLst/>
          </a:prstGeom>
          <a:noFill/>
          <a:ln w="0">
            <a:noFill/>
          </a:ln>
        </p:spPr>
        <p:txBody>
          <a:bodyPr lIns="91440" rIns="91440" tIns="45720" bIns="45720" anchor="ctr">
            <a:noAutofit/>
          </a:bodyPr>
          <a:p>
            <a:pPr indent="0">
              <a:buNone/>
            </a:pPr>
            <a:endParaRPr b="0" lang="en-US" sz="1200" spc="-1" strike="noStrike">
              <a:solidFill>
                <a:srgbClr val="000000"/>
              </a:solidFill>
              <a:latin typeface="Times New Roman"/>
            </a:endParaRPr>
          </a:p>
        </p:txBody>
      </p:sp>
      <p:sp>
        <p:nvSpPr>
          <p:cNvPr id="48" name="PlaceHolder 4"/>
          <p:cNvSpPr>
            <a:spLocks noGrp="1"/>
          </p:cNvSpPr>
          <p:nvPr>
            <p:ph type="sldNum" idx="18"/>
          </p:nvPr>
        </p:nvSpPr>
        <p:spPr>
          <a:xfrm>
            <a:off x="7223400" y="5254560"/>
            <a:ext cx="2351880" cy="301680"/>
          </a:xfrm>
          <a:prstGeom prst="rect">
            <a:avLst/>
          </a:prstGeom>
          <a:noFill/>
          <a:ln w="0">
            <a:noFill/>
          </a:ln>
        </p:spPr>
        <p:txBody>
          <a:bodyPr lIns="91440" rIns="91440" tIns="45720" bIns="45720" anchor="ctr">
            <a:noAutofit/>
          </a:bodyPr>
          <a:lstStyle>
            <a:lvl1pPr indent="0" algn="r">
              <a:lnSpc>
                <a:spcPct val="100000"/>
              </a:lnSpc>
              <a:buNone/>
              <a:defRPr b="0" lang="en-US" sz="1200" spc="-1" strike="noStrike">
                <a:solidFill>
                  <a:srgbClr val="8b8b8b"/>
                </a:solidFill>
                <a:latin typeface="Calibri"/>
              </a:defRPr>
            </a:lvl1pPr>
          </a:lstStyle>
          <a:p>
            <a:pPr indent="0" algn="r">
              <a:lnSpc>
                <a:spcPct val="100000"/>
              </a:lnSpc>
              <a:buNone/>
            </a:pPr>
            <a:fld id="{8CA0520B-F7B9-4B4A-A84D-217EC2E0659F}"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49" name="PlaceHolder 5"/>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Calibri"/>
              </a:rPr>
              <a:t>Click to edit the outline text format</a:t>
            </a:r>
            <a:endParaRPr b="0" lang="en-US" sz="2640" spc="-1" strike="noStrike">
              <a:solidFill>
                <a:srgbClr val="000000"/>
              </a:solidFill>
              <a:latin typeface="Calibri"/>
            </a:endParaRPr>
          </a:p>
          <a:p>
            <a:pPr lvl="1" marL="864000" indent="-324000">
              <a:spcBef>
                <a:spcPts val="924"/>
              </a:spcBef>
              <a:buClr>
                <a:srgbClr val="000000"/>
              </a:buClr>
              <a:buSzPct val="75000"/>
              <a:buFont typeface="Symbol" charset="2"/>
              <a:buChar char=""/>
            </a:pPr>
            <a:r>
              <a:rPr b="0" lang="en-US" sz="1979" spc="-1" strike="noStrike">
                <a:solidFill>
                  <a:srgbClr val="000000"/>
                </a:solidFill>
                <a:latin typeface="Calibri"/>
              </a:rPr>
              <a:t>Second Outline Level</a:t>
            </a:r>
            <a:endParaRPr b="0" lang="en-US" sz="1979" spc="-1" strike="noStrike">
              <a:solidFill>
                <a:srgbClr val="000000"/>
              </a:solidFill>
              <a:latin typeface="Calibri"/>
            </a:endParaRPr>
          </a:p>
          <a:p>
            <a:pPr lvl="2" marL="1296000" indent="-288000">
              <a:spcBef>
                <a:spcPts val="694"/>
              </a:spcBef>
              <a:buClr>
                <a:srgbClr val="000000"/>
              </a:buClr>
              <a:buSzPct val="45000"/>
              <a:buFont typeface="Wingdings" charset="2"/>
              <a:buChar char=""/>
            </a:pPr>
            <a:r>
              <a:rPr b="0" lang="en-US" sz="1660" spc="-1" strike="noStrike">
                <a:solidFill>
                  <a:srgbClr val="000000"/>
                </a:solidFill>
                <a:latin typeface="Calibri"/>
              </a:rPr>
              <a:t>Third Outline Level</a:t>
            </a:r>
            <a:endParaRPr b="0" lang="en-US" sz="1660" spc="-1" strike="noStrike">
              <a:solidFill>
                <a:srgbClr val="000000"/>
              </a:solidFill>
              <a:latin typeface="Calibri"/>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Calibri"/>
              </a:rPr>
              <a:t>Fourth Outline Level</a:t>
            </a:r>
            <a:endParaRPr b="0" lang="en-US" sz="1660" spc="-1" strike="noStrike">
              <a:solidFill>
                <a:srgbClr val="000000"/>
              </a:solidFill>
              <a:latin typeface="Calibri"/>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Calibri"/>
              </a:rPr>
              <a:t>Fifth Outline Level</a:t>
            </a:r>
            <a:endParaRPr b="0" lang="en-US" sz="1660" spc="-1" strike="noStrike">
              <a:solidFill>
                <a:srgbClr val="000000"/>
              </a:solidFill>
              <a:latin typeface="Calibri"/>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Calibri"/>
              </a:rPr>
              <a:t>Sixth Outline Level</a:t>
            </a:r>
            <a:endParaRPr b="0" lang="en-US" sz="1660" spc="-1" strike="noStrike">
              <a:solidFill>
                <a:srgbClr val="000000"/>
              </a:solidFill>
              <a:latin typeface="Calibri"/>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Calibri"/>
              </a:rPr>
              <a:t>Seventh Outline Level</a:t>
            </a:r>
            <a:endParaRPr b="0" lang="en-US" sz="166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4"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PlaceHolder 1"/>
          <p:cNvSpPr>
            <a:spLocks noGrp="1"/>
          </p:cNvSpPr>
          <p:nvPr>
            <p:ph type="title"/>
          </p:nvPr>
        </p:nvSpPr>
        <p:spPr>
          <a:xfrm>
            <a:off x="504000" y="225360"/>
            <a:ext cx="9071280" cy="946800"/>
          </a:xfrm>
          <a:prstGeom prst="rect">
            <a:avLst/>
          </a:prstGeom>
          <a:noFill/>
          <a:ln w="0">
            <a:noFill/>
          </a:ln>
        </p:spPr>
        <p:txBody>
          <a:bodyPr lIns="0" rIns="0" tIns="0" bIns="0" anchor="ctr">
            <a:noAutofit/>
          </a:bodyPr>
          <a:p>
            <a:pPr indent="0" algn="ctr">
              <a:buNone/>
            </a:pPr>
            <a:r>
              <a:rPr b="0" lang="en-US" sz="3630" spc="-1" strike="noStrike">
                <a:solidFill>
                  <a:srgbClr val="000000"/>
                </a:solidFill>
                <a:latin typeface="Arial"/>
              </a:rPr>
              <a:t>Click to edit the title text format</a:t>
            </a:r>
            <a:endParaRPr b="0" lang="en-US" sz="3630" spc="-1" strike="noStrike">
              <a:solidFill>
                <a:srgbClr val="000000"/>
              </a:solidFill>
              <a:latin typeface="Arial"/>
            </a:endParaRPr>
          </a:p>
        </p:txBody>
      </p:sp>
      <p:sp>
        <p:nvSpPr>
          <p:cNvPr id="53" name="PlaceHolder 2"/>
          <p:cNvSpPr>
            <a:spLocks noGrp="1"/>
          </p:cNvSpPr>
          <p:nvPr>
            <p:ph type="body"/>
          </p:nvPr>
        </p:nvSpPr>
        <p:spPr>
          <a:xfrm>
            <a:off x="504000" y="1325880"/>
            <a:ext cx="9071280" cy="3288240"/>
          </a:xfrm>
          <a:prstGeom prst="rect">
            <a:avLst/>
          </a:prstGeom>
          <a:noFill/>
          <a:ln w="0">
            <a:noFill/>
          </a:ln>
        </p:spPr>
        <p:txBody>
          <a:bodyPr lIns="0" rIns="0" tIns="0" bIns="0" anchor="t">
            <a:normAutofit/>
          </a:bodyPr>
          <a:p>
            <a:pPr marL="432000" indent="-324000">
              <a:spcBef>
                <a:spcPts val="1162"/>
              </a:spcBef>
              <a:buClr>
                <a:srgbClr val="000000"/>
              </a:buClr>
              <a:buSzPct val="45000"/>
              <a:buFont typeface="Wingdings" charset="2"/>
              <a:buChar char=""/>
            </a:pPr>
            <a:r>
              <a:rPr b="0" lang="en-US" sz="2640" spc="-1" strike="noStrike">
                <a:solidFill>
                  <a:srgbClr val="000000"/>
                </a:solidFill>
                <a:latin typeface="Arial"/>
              </a:rPr>
              <a:t>Click to edit the outline text format</a:t>
            </a:r>
            <a:endParaRPr b="0" lang="en-US" sz="2640" spc="-1" strike="noStrike">
              <a:solidFill>
                <a:srgbClr val="000000"/>
              </a:solidFill>
              <a:latin typeface="Arial"/>
            </a:endParaRPr>
          </a:p>
          <a:p>
            <a:pPr lvl="1" marL="864000" indent="-324000">
              <a:spcBef>
                <a:spcPts val="924"/>
              </a:spcBef>
              <a:buClr>
                <a:srgbClr val="000000"/>
              </a:buClr>
              <a:buSzPct val="75000"/>
              <a:buFont typeface="Symbol" charset="2"/>
              <a:buChar char=""/>
            </a:pPr>
            <a:r>
              <a:rPr b="0" lang="en-US" sz="2310" spc="-1" strike="noStrike">
                <a:solidFill>
                  <a:srgbClr val="000000"/>
                </a:solidFill>
                <a:latin typeface="Arial"/>
              </a:rPr>
              <a:t>Second Outline Level</a:t>
            </a:r>
            <a:endParaRPr b="0" lang="en-US" sz="2310" spc="-1" strike="noStrike">
              <a:solidFill>
                <a:srgbClr val="000000"/>
              </a:solidFill>
              <a:latin typeface="Arial"/>
            </a:endParaRPr>
          </a:p>
          <a:p>
            <a:pPr lvl="2" marL="1296000" indent="-288000">
              <a:spcBef>
                <a:spcPts val="694"/>
              </a:spcBef>
              <a:buClr>
                <a:srgbClr val="000000"/>
              </a:buClr>
              <a:buSzPct val="45000"/>
              <a:buFont typeface="Wingdings" charset="2"/>
              <a:buChar char=""/>
            </a:pPr>
            <a:r>
              <a:rPr b="0" lang="en-US" sz="1979" spc="-1" strike="noStrike">
                <a:solidFill>
                  <a:srgbClr val="000000"/>
                </a:solidFill>
                <a:latin typeface="Arial"/>
              </a:rPr>
              <a:t>Third Outline Level</a:t>
            </a:r>
            <a:endParaRPr b="0" lang="en-US" sz="1979" spc="-1" strike="noStrike">
              <a:solidFill>
                <a:srgbClr val="000000"/>
              </a:solidFill>
              <a:latin typeface="Arial"/>
            </a:endParaRPr>
          </a:p>
          <a:p>
            <a:pPr lvl="3" marL="1728000" indent="-216000">
              <a:spcBef>
                <a:spcPts val="462"/>
              </a:spcBef>
              <a:buClr>
                <a:srgbClr val="000000"/>
              </a:buClr>
              <a:buSzPct val="75000"/>
              <a:buFont typeface="Symbol" charset="2"/>
              <a:buChar char=""/>
            </a:pPr>
            <a:r>
              <a:rPr b="0" lang="en-US" sz="1660" spc="-1" strike="noStrike">
                <a:solidFill>
                  <a:srgbClr val="000000"/>
                </a:solidFill>
                <a:latin typeface="Arial"/>
              </a:rPr>
              <a:t>Fourth Outline Level</a:t>
            </a:r>
            <a:endParaRPr b="0" lang="en-US" sz="1660" spc="-1" strike="noStrike">
              <a:solidFill>
                <a:srgbClr val="000000"/>
              </a:solidFill>
              <a:latin typeface="Arial"/>
            </a:endParaRPr>
          </a:p>
          <a:p>
            <a:pPr lvl="4" marL="2160000" indent="-216000">
              <a:spcBef>
                <a:spcPts val="230"/>
              </a:spcBef>
              <a:buClr>
                <a:srgbClr val="000000"/>
              </a:buClr>
              <a:buSzPct val="45000"/>
              <a:buFont typeface="Wingdings" charset="2"/>
              <a:buChar char=""/>
            </a:pPr>
            <a:r>
              <a:rPr b="0" lang="en-US" sz="1660" spc="-1" strike="noStrike">
                <a:solidFill>
                  <a:srgbClr val="000000"/>
                </a:solidFill>
                <a:latin typeface="Arial"/>
              </a:rPr>
              <a:t>Fifth Outline Level</a:t>
            </a:r>
            <a:endParaRPr b="0" lang="en-US" sz="1660" spc="-1" strike="noStrike">
              <a:solidFill>
                <a:srgbClr val="000000"/>
              </a:solidFill>
              <a:latin typeface="Arial"/>
            </a:endParaRPr>
          </a:p>
          <a:p>
            <a:pPr lvl="5" marL="2592000" indent="-216000">
              <a:spcBef>
                <a:spcPts val="230"/>
              </a:spcBef>
              <a:buClr>
                <a:srgbClr val="000000"/>
              </a:buClr>
              <a:buSzPct val="45000"/>
              <a:buFont typeface="Wingdings" charset="2"/>
              <a:buChar char=""/>
            </a:pPr>
            <a:r>
              <a:rPr b="0" lang="en-US" sz="1660" spc="-1" strike="noStrike">
                <a:solidFill>
                  <a:srgbClr val="000000"/>
                </a:solidFill>
                <a:latin typeface="Arial"/>
              </a:rPr>
              <a:t>Sixth Outline Level</a:t>
            </a:r>
            <a:endParaRPr b="0" lang="en-US" sz="1660" spc="-1" strike="noStrike">
              <a:solidFill>
                <a:srgbClr val="000000"/>
              </a:solidFill>
              <a:latin typeface="Arial"/>
            </a:endParaRPr>
          </a:p>
          <a:p>
            <a:pPr lvl="6" marL="3024000" indent="-216000">
              <a:spcBef>
                <a:spcPts val="230"/>
              </a:spcBef>
              <a:buClr>
                <a:srgbClr val="000000"/>
              </a:buClr>
              <a:buSzPct val="45000"/>
              <a:buFont typeface="Wingdings" charset="2"/>
              <a:buChar char=""/>
            </a:pPr>
            <a:r>
              <a:rPr b="0" lang="en-US" sz="1660" spc="-1" strike="noStrike">
                <a:solidFill>
                  <a:srgbClr val="000000"/>
                </a:solidFill>
                <a:latin typeface="Arial"/>
              </a:rPr>
              <a:t>Seventh Outline Level</a:t>
            </a:r>
            <a:endParaRPr b="0" lang="en-US" sz="166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6"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gif"/><Relationship Id="rId3" Type="http://schemas.openxmlformats.org/officeDocument/2006/relationships/slideLayout" Target="../slideLayouts/slideLayout37.xml"/>
</Relationships>
</file>

<file path=ppt/slides/_rels/slide10.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slideLayout" Target="../slideLayouts/slideLayout37.xml"/>
</Relationships>
</file>

<file path=ppt/slides/_rels/slide11.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png"/><Relationship Id="rId6" Type="http://schemas.openxmlformats.org/officeDocument/2006/relationships/image" Target="../media/image35.png"/><Relationship Id="rId7" Type="http://schemas.openxmlformats.org/officeDocument/2006/relationships/slideLayout" Target="../slideLayouts/slideLayout48.xml"/>
</Relationships>
</file>

<file path=ppt/slides/_rels/slide12.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image" Target="../media/image37.png"/><Relationship Id="rId3" Type="http://schemas.openxmlformats.org/officeDocument/2006/relationships/image" Target="../media/image38.jpeg"/><Relationship Id="rId4" Type="http://schemas.openxmlformats.org/officeDocument/2006/relationships/image" Target="../media/image39.png"/><Relationship Id="rId5" Type="http://schemas.openxmlformats.org/officeDocument/2006/relationships/image" Target="../media/image40.jpeg"/><Relationship Id="rId6" Type="http://schemas.openxmlformats.org/officeDocument/2006/relationships/image" Target="../media/image41.jpe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16.png"/><Relationship Id="rId11" Type="http://schemas.openxmlformats.org/officeDocument/2006/relationships/slideLayout" Target="../slideLayouts/slideLayout21.xml"/>
</Relationships>
</file>

<file path=ppt/slides/_rels/slide2.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jpeg"/><Relationship Id="rId3" Type="http://schemas.openxmlformats.org/officeDocument/2006/relationships/slideLayout" Target="../slideLayouts/slideLayout2.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8.png"/><Relationship Id="rId3" Type="http://schemas.openxmlformats.org/officeDocument/2006/relationships/image" Target="../media/image9.jpe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58.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9.jpeg"/><Relationship Id="rId3" Type="http://schemas.openxmlformats.org/officeDocument/2006/relationships/slideLayout" Target="../slideLayouts/slideLayout32.xml"/>
</Relationships>
</file>

<file path=ppt/slides/_rels/slide7.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slideLayout" Target="../slideLayouts/slideLayout34.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2.png"/><Relationship Id="rId3" Type="http://schemas.openxmlformats.org/officeDocument/2006/relationships/image" Target="../media/image9.jpeg"/><Relationship Id="rId4" Type="http://schemas.openxmlformats.org/officeDocument/2006/relationships/image" Target="../media/image17.png"/><Relationship Id="rId5" Type="http://schemas.openxmlformats.org/officeDocument/2006/relationships/slideLayout" Target="../slideLayouts/slideLayout32.xml"/>
</Relationships>
</file>

<file path=ppt/slides/_rels/slide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16.png"/><Relationship Id="rId9" Type="http://schemas.openxmlformats.org/officeDocument/2006/relationships/image" Target="../media/image25.jpeg"/><Relationship Id="rId10" Type="http://schemas.openxmlformats.org/officeDocument/2006/relationships/image" Target="../media/image26.png"/><Relationship Id="rId11" Type="http://schemas.openxmlformats.org/officeDocument/2006/relationships/image" Target="../media/image27.png"/><Relationship Id="rId12" Type="http://schemas.openxmlformats.org/officeDocument/2006/relationships/slideLayout" Target="../slideLayouts/slideLayout3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348840" y="204480"/>
            <a:ext cx="9404280" cy="1202400"/>
          </a:xfrm>
          <a:prstGeom prst="rect">
            <a:avLst/>
          </a:prstGeom>
          <a:noFill/>
          <a:ln w="0">
            <a:noFill/>
          </a:ln>
        </p:spPr>
        <p:txBody>
          <a:bodyPr lIns="91440" rIns="91440" tIns="45720" bIns="45720" anchor="ctr">
            <a:normAutofit fontScale="68703"/>
          </a:bodyPr>
          <a:p>
            <a:pPr indent="0">
              <a:lnSpc>
                <a:spcPct val="100000"/>
              </a:lnSpc>
              <a:spcAft>
                <a:spcPts val="952"/>
              </a:spcAft>
              <a:buNone/>
            </a:pPr>
            <a:r>
              <a:rPr b="0" lang="en-US" sz="5400" spc="-1" strike="noStrike">
                <a:solidFill>
                  <a:srgbClr val="1e6a39"/>
                </a:solidFill>
                <a:latin typeface="Arial"/>
                <a:ea typeface="Droid Sans Fallback"/>
              </a:rPr>
              <a:t>Bioconductor framework for multi-assay </a:t>
            </a:r>
            <a:br>
              <a:rPr sz="5400"/>
            </a:br>
            <a:r>
              <a:rPr b="0" lang="en-US" sz="5400" spc="-1" strike="noStrike">
                <a:solidFill>
                  <a:srgbClr val="1e6a39"/>
                </a:solidFill>
                <a:latin typeface="Arial"/>
                <a:ea typeface="Droid Sans Fallback"/>
              </a:rPr>
              <a:t>microbiome analysis</a:t>
            </a:r>
            <a:endParaRPr b="0" lang="en-US" sz="5400" spc="-1" strike="noStrike">
              <a:solidFill>
                <a:srgbClr val="000000"/>
              </a:solidFill>
              <a:latin typeface="Arial"/>
            </a:endParaRPr>
          </a:p>
        </p:txBody>
      </p:sp>
      <p:sp>
        <p:nvSpPr>
          <p:cNvPr id="383" name="PlaceHolder 2"/>
          <p:cNvSpPr>
            <a:spLocks noGrp="1"/>
          </p:cNvSpPr>
          <p:nvPr>
            <p:ph/>
          </p:nvPr>
        </p:nvSpPr>
        <p:spPr>
          <a:xfrm>
            <a:off x="513000" y="2121840"/>
            <a:ext cx="4015800" cy="1282320"/>
          </a:xfrm>
          <a:prstGeom prst="rect">
            <a:avLst/>
          </a:prstGeom>
          <a:noFill/>
          <a:ln w="0">
            <a:noFill/>
          </a:ln>
        </p:spPr>
        <p:txBody>
          <a:bodyPr lIns="0" rIns="0" tIns="0" bIns="0" anchor="t">
            <a:normAutofit fontScale="93441" lnSpcReduction="10000"/>
          </a:bodyPr>
          <a:p>
            <a:pPr indent="0">
              <a:lnSpc>
                <a:spcPct val="100000"/>
              </a:lnSpc>
              <a:buNone/>
            </a:pPr>
            <a:r>
              <a:rPr b="0" lang="en-US" sz="2000" spc="-1" strike="noStrike">
                <a:solidFill>
                  <a:srgbClr val="424242"/>
                </a:solidFill>
                <a:latin typeface="Calibri"/>
                <a:ea typeface="DejaVu Sans"/>
              </a:rPr>
              <a:t>Leo Lahti</a:t>
            </a:r>
            <a:r>
              <a:rPr b="1" lang="en-US" sz="2000" spc="-1" strike="noStrike">
                <a:solidFill>
                  <a:srgbClr val="424242"/>
                </a:solidFill>
                <a:latin typeface="Calibri"/>
                <a:ea typeface="DejaVu Sans"/>
              </a:rPr>
              <a:t> </a:t>
            </a:r>
            <a:endParaRPr b="0" lang="en-US" sz="2000" spc="-1" strike="noStrike">
              <a:solidFill>
                <a:srgbClr val="000000"/>
              </a:solidFill>
              <a:latin typeface="Arial"/>
            </a:endParaRPr>
          </a:p>
          <a:p>
            <a:pPr indent="0">
              <a:lnSpc>
                <a:spcPct val="100000"/>
              </a:lnSpc>
              <a:buNone/>
            </a:pPr>
            <a:r>
              <a:rPr b="0" lang="en-US" sz="2000" spc="-1" strike="noStrike">
                <a:solidFill>
                  <a:srgbClr val="424242"/>
                </a:solidFill>
                <a:latin typeface="Calibri"/>
                <a:ea typeface="DejaVu Sans"/>
              </a:rPr>
              <a:t>datascience.utu.fi | @antagomir</a:t>
            </a:r>
            <a:endParaRPr b="0" lang="en-US" sz="2000" spc="-1" strike="noStrike">
              <a:solidFill>
                <a:srgbClr val="000000"/>
              </a:solidFill>
              <a:latin typeface="Arial"/>
            </a:endParaRPr>
          </a:p>
          <a:p>
            <a:pPr indent="0">
              <a:lnSpc>
                <a:spcPct val="100000"/>
              </a:lnSpc>
              <a:buNone/>
            </a:pPr>
            <a:endParaRPr b="0" lang="en-US" sz="1600" spc="-1" strike="noStrike">
              <a:solidFill>
                <a:srgbClr val="000000"/>
              </a:solidFill>
              <a:latin typeface="Arial"/>
            </a:endParaRPr>
          </a:p>
          <a:p>
            <a:pPr indent="0">
              <a:lnSpc>
                <a:spcPct val="100000"/>
              </a:lnSpc>
              <a:buNone/>
            </a:pPr>
            <a:r>
              <a:rPr b="0" lang="en-US" sz="2000" spc="-1" strike="noStrike">
                <a:solidFill>
                  <a:srgbClr val="424242"/>
                </a:solidFill>
                <a:latin typeface="Calibri"/>
                <a:ea typeface="DejaVu Sans"/>
              </a:rPr>
              <a:t>Department of Computing, </a:t>
            </a:r>
            <a:endParaRPr b="0" lang="en-US" sz="2000" spc="-1" strike="noStrike">
              <a:solidFill>
                <a:srgbClr val="000000"/>
              </a:solidFill>
              <a:latin typeface="Arial"/>
            </a:endParaRPr>
          </a:p>
          <a:p>
            <a:pPr indent="0">
              <a:lnSpc>
                <a:spcPct val="100000"/>
              </a:lnSpc>
              <a:buNone/>
            </a:pPr>
            <a:r>
              <a:rPr b="0" lang="en-US" sz="2000" spc="-1" strike="noStrike">
                <a:solidFill>
                  <a:srgbClr val="424242"/>
                </a:solidFill>
                <a:latin typeface="Calibri"/>
                <a:ea typeface="DejaVu Sans"/>
              </a:rPr>
              <a:t>University of Turku, Finland</a:t>
            </a:r>
            <a:endParaRPr b="0" lang="en-US" sz="2000" spc="-1" strike="noStrike">
              <a:solidFill>
                <a:srgbClr val="000000"/>
              </a:solidFill>
              <a:latin typeface="Arial"/>
            </a:endParaRPr>
          </a:p>
        </p:txBody>
      </p:sp>
      <p:pic>
        <p:nvPicPr>
          <p:cNvPr id="384" name="" descr=""/>
          <p:cNvPicPr/>
          <p:nvPr/>
        </p:nvPicPr>
        <p:blipFill>
          <a:blip r:embed="rId1"/>
          <a:stretch/>
        </p:blipFill>
        <p:spPr>
          <a:xfrm>
            <a:off x="4900320" y="1316160"/>
            <a:ext cx="4374360" cy="4184280"/>
          </a:xfrm>
          <a:prstGeom prst="rect">
            <a:avLst/>
          </a:prstGeom>
          <a:ln w="0">
            <a:noFill/>
          </a:ln>
        </p:spPr>
      </p:pic>
      <p:pic>
        <p:nvPicPr>
          <p:cNvPr id="385" name="" descr=""/>
          <p:cNvPicPr/>
          <p:nvPr/>
        </p:nvPicPr>
        <p:blipFill>
          <a:blip r:embed="rId2"/>
          <a:stretch/>
        </p:blipFill>
        <p:spPr>
          <a:xfrm>
            <a:off x="1443960" y="4101840"/>
            <a:ext cx="871920" cy="10231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7" name="" descr=""/>
          <p:cNvPicPr/>
          <p:nvPr/>
        </p:nvPicPr>
        <p:blipFill>
          <a:blip r:embed="rId1"/>
          <a:stretch/>
        </p:blipFill>
        <p:spPr>
          <a:xfrm>
            <a:off x="5613840" y="3795840"/>
            <a:ext cx="4042080" cy="1702080"/>
          </a:xfrm>
          <a:prstGeom prst="rect">
            <a:avLst/>
          </a:prstGeom>
          <a:ln w="0">
            <a:noFill/>
          </a:ln>
        </p:spPr>
      </p:pic>
      <p:sp>
        <p:nvSpPr>
          <p:cNvPr id="458" name=""/>
          <p:cNvSpPr txBox="1"/>
          <p:nvPr/>
        </p:nvSpPr>
        <p:spPr>
          <a:xfrm>
            <a:off x="255600" y="266760"/>
            <a:ext cx="5045760" cy="5293800"/>
          </a:xfrm>
          <a:prstGeom prst="rect">
            <a:avLst/>
          </a:prstGeom>
          <a:noFill/>
          <a:ln w="0">
            <a:noFill/>
          </a:ln>
        </p:spPr>
        <p:txBody>
          <a:bodyPr lIns="81720" rIns="81720" tIns="40680" bIns="40680" anchor="t">
            <a:noAutofit/>
          </a:bodyPr>
          <a:p>
            <a:pPr>
              <a:lnSpc>
                <a:spcPct val="100000"/>
              </a:lnSpc>
              <a:spcAft>
                <a:spcPts val="1295"/>
              </a:spcAft>
            </a:pPr>
            <a:r>
              <a:rPr b="0" lang="en-US" sz="3600" spc="-1" strike="noStrike">
                <a:solidFill>
                  <a:srgbClr val="1e6a39"/>
                </a:solidFill>
                <a:latin typeface="Arial"/>
                <a:ea typeface="Droid Sans Fallback"/>
              </a:rPr>
              <a:t>Package ecosystem</a:t>
            </a:r>
            <a:endParaRPr b="0" lang="en-US" sz="3600" spc="-1" strike="noStrike">
              <a:solidFill>
                <a:srgbClr val="0000cc"/>
              </a:solidFill>
              <a:latin typeface="Arial"/>
            </a:endParaRPr>
          </a:p>
          <a:p>
            <a:pPr>
              <a:lnSpc>
                <a:spcPct val="100000"/>
              </a:lnSpc>
              <a:spcAft>
                <a:spcPts val="1295"/>
              </a:spcAft>
            </a:pPr>
            <a:r>
              <a:rPr b="0" lang="en-US" sz="1600" spc="-1" strike="noStrike">
                <a:solidFill>
                  <a:srgbClr val="000000"/>
                </a:solidFill>
                <a:latin typeface="Arial"/>
                <a:ea typeface="Droid Sans Fallback"/>
              </a:rPr>
              <a:t>Custom methods for data import, wrangling, alpha &amp; beta diversity, differential abundance, associations, enrichment, spatial and temporal data, simulation, visualization + interactive applications</a:t>
            </a:r>
            <a:endParaRPr b="0" lang="en-US" sz="1600" spc="-1" strike="noStrike">
              <a:solidFill>
                <a:srgbClr val="0000cc"/>
              </a:solidFill>
              <a:latin typeface="Arial"/>
            </a:endParaRPr>
          </a:p>
          <a:p>
            <a:pPr>
              <a:lnSpc>
                <a:spcPct val="100000"/>
              </a:lnSpc>
              <a:spcAft>
                <a:spcPts val="1295"/>
              </a:spcAft>
            </a:pPr>
            <a:r>
              <a:rPr b="0" lang="en-US" sz="1600" spc="-1" strike="noStrike">
                <a:solidFill>
                  <a:srgbClr val="000000"/>
                </a:solidFill>
                <a:latin typeface="Arial"/>
                <a:ea typeface="Droid Sans Fallback"/>
              </a:rPr>
              <a:t>Integration of taxonomic, metagenomic, functional, and multi-omic data</a:t>
            </a:r>
            <a:endParaRPr b="0" lang="en-US" sz="1600" spc="-1" strike="noStrike">
              <a:solidFill>
                <a:srgbClr val="0000cc"/>
              </a:solidFill>
              <a:latin typeface="Arial"/>
            </a:endParaRPr>
          </a:p>
          <a:p>
            <a:pPr marL="216000" indent="-216000">
              <a:lnSpc>
                <a:spcPct val="100000"/>
              </a:lnSpc>
              <a:spcAft>
                <a:spcPts val="1295"/>
              </a:spcAft>
              <a:buClr>
                <a:srgbClr val="000000"/>
              </a:buClr>
              <a:buSzPct val="45000"/>
              <a:buFont typeface="Wingdings" charset="2"/>
              <a:buChar char=""/>
            </a:pPr>
            <a:r>
              <a:rPr b="0" lang="en-US" sz="1600" spc="-1" strike="noStrike">
                <a:solidFill>
                  <a:srgbClr val="000000"/>
                </a:solidFill>
                <a:latin typeface="Arial"/>
                <a:ea typeface="Droid Sans Fallback"/>
              </a:rPr>
              <a:t>~20 packages dedicated to microbiome analysis</a:t>
            </a:r>
            <a:endParaRPr b="0" lang="en-US" sz="1600" spc="-1" strike="noStrike">
              <a:solidFill>
                <a:srgbClr val="0000cc"/>
              </a:solidFill>
              <a:latin typeface="Arial"/>
            </a:endParaRPr>
          </a:p>
          <a:p>
            <a:pPr marL="216000" indent="-216000">
              <a:lnSpc>
                <a:spcPct val="100000"/>
              </a:lnSpc>
              <a:spcAft>
                <a:spcPts val="1295"/>
              </a:spcAft>
              <a:buClr>
                <a:srgbClr val="000000"/>
              </a:buClr>
              <a:buSzPct val="45000"/>
              <a:buFont typeface="Wingdings" charset="2"/>
              <a:buChar char=""/>
            </a:pPr>
            <a:r>
              <a:rPr b="0" lang="en-US" sz="1600" spc="-1" strike="noStrike">
                <a:solidFill>
                  <a:srgbClr val="000000"/>
                </a:solidFill>
                <a:latin typeface="Arial"/>
              </a:rPr>
              <a:t>other application domains using similar data containers in R/Bioconductor: single cell, transcriptomics, proteomics, metabolomics </a:t>
            </a:r>
            <a:endParaRPr b="0" lang="en-US" sz="1600" spc="-1" strike="noStrike">
              <a:solidFill>
                <a:srgbClr val="0000cc"/>
              </a:solidFill>
              <a:latin typeface="Arial"/>
            </a:endParaRPr>
          </a:p>
          <a:p>
            <a:pPr marL="216000" indent="-216000">
              <a:lnSpc>
                <a:spcPct val="100000"/>
              </a:lnSpc>
              <a:spcAft>
                <a:spcPts val="1295"/>
              </a:spcAft>
              <a:buClr>
                <a:srgbClr val="000000"/>
              </a:buClr>
              <a:buSzPct val="45000"/>
              <a:buFont typeface="Wingdings" charset="2"/>
              <a:buChar char=""/>
            </a:pPr>
            <a:r>
              <a:rPr b="0" lang="en-US" sz="1600" spc="-1" strike="noStrike">
                <a:solidFill>
                  <a:srgbClr val="000000"/>
                </a:solidFill>
                <a:latin typeface="Arial"/>
                <a:ea typeface="Droid Sans Fallback"/>
              </a:rPr>
              <a:t>40,000k+ downloads in past 12 months; 500 issues &amp; 1000 PRs closed</a:t>
            </a:r>
            <a:endParaRPr b="0" lang="en-US" sz="1600" spc="-1" strike="noStrike">
              <a:solidFill>
                <a:srgbClr val="0000cc"/>
              </a:solidFill>
              <a:latin typeface="Arial"/>
            </a:endParaRPr>
          </a:p>
          <a:p>
            <a:pPr marL="216000" indent="-216000">
              <a:lnSpc>
                <a:spcPct val="100000"/>
              </a:lnSpc>
              <a:spcAft>
                <a:spcPts val="1295"/>
              </a:spcAft>
              <a:buClr>
                <a:srgbClr val="000000"/>
              </a:buClr>
              <a:buSzPct val="45000"/>
              <a:buFont typeface="Wingdings" charset="2"/>
              <a:buChar char=""/>
            </a:pPr>
            <a:r>
              <a:rPr b="0" i="1" lang="en-US" sz="1600" spc="-1" strike="noStrike">
                <a:solidFill>
                  <a:srgbClr val="000000"/>
                </a:solidFill>
                <a:latin typeface="Arial"/>
                <a:ea typeface="Droid Sans Fallback"/>
              </a:rPr>
              <a:t>SummarizedExperiment</a:t>
            </a:r>
            <a:r>
              <a:rPr b="0" lang="en-US" sz="1600" spc="-1" strike="noStrike">
                <a:solidFill>
                  <a:srgbClr val="000000"/>
                </a:solidFill>
                <a:latin typeface="Arial"/>
                <a:ea typeface="Droid Sans Fallback"/>
              </a:rPr>
              <a:t> is top-1% most downloaded package (14/2300) in Bioconductor</a:t>
            </a:r>
            <a:endParaRPr b="0" lang="en-US" sz="1600" spc="-1" strike="noStrike">
              <a:solidFill>
                <a:srgbClr val="0000cc"/>
              </a:solidFill>
              <a:latin typeface="Arial"/>
            </a:endParaRPr>
          </a:p>
        </p:txBody>
      </p:sp>
      <p:pic>
        <p:nvPicPr>
          <p:cNvPr id="459" name="" descr=""/>
          <p:cNvPicPr/>
          <p:nvPr/>
        </p:nvPicPr>
        <p:blipFill>
          <a:blip r:embed="rId2"/>
          <a:srcRect l="24580" t="17272" r="19013" b="11076"/>
          <a:stretch/>
        </p:blipFill>
        <p:spPr>
          <a:xfrm>
            <a:off x="7809480" y="2970000"/>
            <a:ext cx="1172160" cy="742680"/>
          </a:xfrm>
          <a:prstGeom prst="rect">
            <a:avLst/>
          </a:prstGeom>
          <a:ln w="0">
            <a:noFill/>
          </a:ln>
        </p:spPr>
      </p:pic>
      <p:pic>
        <p:nvPicPr>
          <p:cNvPr id="460" name="" descr=""/>
          <p:cNvPicPr/>
          <p:nvPr/>
        </p:nvPicPr>
        <p:blipFill>
          <a:blip r:embed="rId3"/>
          <a:srcRect l="19791" t="8485" r="20960" b="2181"/>
          <a:stretch/>
        </p:blipFill>
        <p:spPr>
          <a:xfrm>
            <a:off x="5489280" y="455400"/>
            <a:ext cx="4328280" cy="304920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1" name=""/>
          <p:cNvSpPr txBox="1"/>
          <p:nvPr/>
        </p:nvSpPr>
        <p:spPr>
          <a:xfrm>
            <a:off x="200520" y="1364400"/>
            <a:ext cx="4099320" cy="3891960"/>
          </a:xfrm>
          <a:prstGeom prst="rect">
            <a:avLst/>
          </a:prstGeom>
          <a:noFill/>
          <a:ln w="0">
            <a:noFill/>
          </a:ln>
        </p:spPr>
        <p:txBody>
          <a:bodyPr lIns="81720" rIns="81720" tIns="40680" bIns="40680" anchor="t">
            <a:noAutofit/>
          </a:bodyPr>
          <a:p>
            <a:pPr>
              <a:lnSpc>
                <a:spcPct val="100000"/>
              </a:lnSpc>
              <a:spcAft>
                <a:spcPts val="1009"/>
              </a:spcAft>
            </a:pPr>
            <a:r>
              <a:rPr b="1" lang="en-US" sz="1600" spc="-1" strike="noStrike">
                <a:solidFill>
                  <a:srgbClr val="000000"/>
                </a:solidFill>
                <a:latin typeface="Arial"/>
                <a:ea typeface="Droid Sans Fallback"/>
              </a:rPr>
              <a:t>Online Gitbook  (OMA)</a:t>
            </a:r>
            <a:r>
              <a:rPr b="0" lang="en-US" sz="1600" spc="-1" strike="noStrike">
                <a:solidFill>
                  <a:srgbClr val="000000"/>
                </a:solidFill>
                <a:latin typeface="Arial"/>
                <a:ea typeface="Droid Sans Fallback"/>
              </a:rPr>
              <a:t> - </a:t>
            </a:r>
            <a:r>
              <a:rPr b="0" i="1" lang="en-US" sz="1600" spc="-1" strike="noStrike" u="sng">
                <a:solidFill>
                  <a:srgbClr val="000000"/>
                </a:solidFill>
                <a:uFillTx/>
                <a:latin typeface="Arial"/>
                <a:ea typeface="Droid Sans Fallback"/>
              </a:rPr>
              <a:t>beta version</a:t>
            </a:r>
            <a:endParaRPr b="0" lang="en-US" sz="1600" spc="-1" strike="noStrike">
              <a:solidFill>
                <a:srgbClr val="0000cc"/>
              </a:solidFill>
              <a:latin typeface="Arial"/>
            </a:endParaRPr>
          </a:p>
          <a:p>
            <a:r>
              <a:rPr b="0" lang="en-US" sz="1600" spc="-1" strike="noStrike">
                <a:solidFill>
                  <a:srgbClr val="000000"/>
                </a:solidFill>
                <a:latin typeface="Arial"/>
                <a:ea typeface="Droid Sans Fallback"/>
              </a:rPr>
              <a:t>Introduction to the new data science framework:</a:t>
            </a:r>
            <a:endParaRPr b="0" lang="en-US" sz="1600" spc="-1" strike="noStrike">
              <a:solidFill>
                <a:srgbClr val="0000cc"/>
              </a:solidFill>
              <a:latin typeface="Arial"/>
            </a:endParaRPr>
          </a:p>
          <a:p>
            <a:pPr marL="216000" indent="-216000">
              <a:spcAft>
                <a:spcPts val="1009"/>
              </a:spcAft>
              <a:buClr>
                <a:srgbClr val="000000"/>
              </a:buClr>
              <a:buFont typeface="StarSymbol"/>
              <a:buAutoNum type="arabicParenR"/>
            </a:pPr>
            <a:r>
              <a:rPr b="0" lang="en-US" sz="1600" spc="-1" strike="noStrike">
                <a:solidFill>
                  <a:srgbClr val="000000"/>
                </a:solidFill>
                <a:latin typeface="Arial"/>
                <a:ea typeface="Droid Sans Fallback"/>
              </a:rPr>
              <a:t>Downstream analysis of taxonomic, metagenomic, functional, multi-omic data</a:t>
            </a:r>
            <a:endParaRPr b="0" lang="en-US" sz="1600" spc="-1" strike="noStrike">
              <a:solidFill>
                <a:srgbClr val="0000cc"/>
              </a:solidFill>
              <a:latin typeface="Arial"/>
            </a:endParaRPr>
          </a:p>
          <a:p>
            <a:pPr marL="216000" indent="-216000">
              <a:spcAft>
                <a:spcPts val="1009"/>
              </a:spcAft>
              <a:buClr>
                <a:srgbClr val="000000"/>
              </a:buClr>
              <a:buFont typeface="StarSymbol"/>
              <a:buAutoNum type="arabicParenR"/>
            </a:pPr>
            <a:r>
              <a:rPr b="0" lang="en-US" sz="1600" spc="-1" strike="noStrike">
                <a:solidFill>
                  <a:srgbClr val="000000"/>
                </a:solidFill>
                <a:latin typeface="Arial"/>
                <a:ea typeface="Droid Sans Fallback"/>
              </a:rPr>
              <a:t>Statistical programming workflows </a:t>
            </a:r>
            <a:endParaRPr b="0" lang="en-US" sz="1600" spc="-1" strike="noStrike">
              <a:solidFill>
                <a:srgbClr val="0000cc"/>
              </a:solidFill>
              <a:latin typeface="Arial"/>
            </a:endParaRPr>
          </a:p>
          <a:p>
            <a:pPr marL="216000" indent="-216000">
              <a:spcAft>
                <a:spcPts val="1009"/>
              </a:spcAft>
              <a:buClr>
                <a:srgbClr val="000000"/>
              </a:buClr>
              <a:buFont typeface="StarSymbol"/>
              <a:buAutoNum type="arabicParenR"/>
            </a:pPr>
            <a:r>
              <a:rPr b="0" lang="en-US" sz="1600" spc="-1" strike="noStrike">
                <a:solidFill>
                  <a:srgbClr val="000000"/>
                </a:solidFill>
                <a:latin typeface="Arial"/>
                <a:ea typeface="Droid Sans Fallback"/>
              </a:rPr>
              <a:t>Multi-assay alternative to </a:t>
            </a:r>
            <a:r>
              <a:rPr b="0" i="1" lang="en-US" sz="1600" spc="-1" strike="noStrike">
                <a:solidFill>
                  <a:srgbClr val="000000"/>
                </a:solidFill>
                <a:latin typeface="Arial"/>
                <a:ea typeface="Droid Sans Fallback"/>
              </a:rPr>
              <a:t>phyloseq </a:t>
            </a:r>
            <a:endParaRPr b="0" lang="en-US" sz="1600" spc="-1" strike="noStrike">
              <a:solidFill>
                <a:srgbClr val="0000cc"/>
              </a:solidFill>
              <a:latin typeface="Arial"/>
            </a:endParaRPr>
          </a:p>
          <a:p>
            <a:pPr>
              <a:lnSpc>
                <a:spcPct val="100000"/>
              </a:lnSpc>
              <a:spcAft>
                <a:spcPts val="1009"/>
              </a:spcAft>
            </a:pPr>
            <a:r>
              <a:rPr b="0" lang="en-US" sz="1500" spc="-1" strike="noStrike">
                <a:solidFill>
                  <a:srgbClr val="000000"/>
                </a:solidFill>
                <a:latin typeface="Arial"/>
                <a:ea typeface="Droid Sans Fallback"/>
              </a:rPr>
              <a:t>Online support &amp; training </a:t>
            </a:r>
            <a:r>
              <a:rPr b="0" lang="en-US" sz="1400" spc="-1" strike="noStrike">
                <a:solidFill>
                  <a:srgbClr val="000000"/>
                </a:solidFill>
                <a:latin typeface="Arial"/>
                <a:ea typeface="Droid Sans Fallback"/>
              </a:rPr>
              <a:t>workshops: Pune (IND) | Turku &amp; Oulu (FIN) | Utrecht, Wageningen, Radboud (NLD) | Norwich (UK) | Bergen (NO), ECCB (FIN), EuroBioC (UK)</a:t>
            </a:r>
            <a:endParaRPr b="0" lang="en-US" sz="1400" spc="-1" strike="noStrike">
              <a:solidFill>
                <a:srgbClr val="0000cc"/>
              </a:solidFill>
              <a:latin typeface="Arial"/>
            </a:endParaRPr>
          </a:p>
        </p:txBody>
      </p:sp>
      <p:pic>
        <p:nvPicPr>
          <p:cNvPr id="462" name="" descr=""/>
          <p:cNvPicPr/>
          <p:nvPr/>
        </p:nvPicPr>
        <p:blipFill>
          <a:blip r:embed="rId1"/>
          <a:stretch/>
        </p:blipFill>
        <p:spPr>
          <a:xfrm>
            <a:off x="47880" y="57600"/>
            <a:ext cx="9924840" cy="1104480"/>
          </a:xfrm>
          <a:prstGeom prst="rect">
            <a:avLst/>
          </a:prstGeom>
          <a:ln w="0">
            <a:noFill/>
          </a:ln>
        </p:spPr>
      </p:pic>
      <p:pic>
        <p:nvPicPr>
          <p:cNvPr id="463" name="" descr=""/>
          <p:cNvPicPr/>
          <p:nvPr/>
        </p:nvPicPr>
        <p:blipFill>
          <a:blip r:embed="rId2"/>
          <a:srcRect l="0" t="0" r="20504" b="0"/>
          <a:stretch/>
        </p:blipFill>
        <p:spPr>
          <a:xfrm>
            <a:off x="5261760" y="1713240"/>
            <a:ext cx="1605600" cy="1424520"/>
          </a:xfrm>
          <a:prstGeom prst="rect">
            <a:avLst/>
          </a:prstGeom>
          <a:ln w="0">
            <a:noFill/>
          </a:ln>
        </p:spPr>
      </p:pic>
      <p:sp>
        <p:nvSpPr>
          <p:cNvPr id="464" name=""/>
          <p:cNvSpPr/>
          <p:nvPr/>
        </p:nvSpPr>
        <p:spPr>
          <a:xfrm>
            <a:off x="4726080" y="1302120"/>
            <a:ext cx="2576520" cy="1918080"/>
          </a:xfrm>
          <a:prstGeom prst="roundRect">
            <a:avLst>
              <a:gd name="adj" fmla="val 16667"/>
            </a:avLst>
          </a:prstGeom>
          <a:noFill/>
          <a:ln w="0">
            <a:solidFill>
              <a:srgbClr val="158466"/>
            </a:solid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sp>
        <p:nvSpPr>
          <p:cNvPr id="465" name=""/>
          <p:cNvSpPr txBox="1"/>
          <p:nvPr/>
        </p:nvSpPr>
        <p:spPr>
          <a:xfrm>
            <a:off x="4843800" y="1295640"/>
            <a:ext cx="1040760" cy="310680"/>
          </a:xfrm>
          <a:prstGeom prst="rect">
            <a:avLst/>
          </a:prstGeom>
          <a:noFill/>
          <a:ln w="0">
            <a:noFill/>
          </a:ln>
        </p:spPr>
        <p:txBody>
          <a:bodyPr lIns="81720" rIns="81720" tIns="40680" bIns="40680" anchor="t">
            <a:noAutofit/>
          </a:bodyPr>
          <a:p>
            <a:r>
              <a:rPr b="0" i="1" lang="en-US" sz="1500" spc="-1" strike="noStrike">
                <a:solidFill>
                  <a:srgbClr val="000000"/>
                </a:solidFill>
                <a:latin typeface="Times New Roman"/>
                <a:ea typeface="Droid Sans Fallback"/>
              </a:rPr>
              <a:t>runMDS()</a:t>
            </a:r>
            <a:endParaRPr b="0" lang="en-US" sz="1500" spc="-1" strike="noStrike">
              <a:solidFill>
                <a:srgbClr val="0000cc"/>
              </a:solidFill>
              <a:latin typeface="Arial"/>
            </a:endParaRPr>
          </a:p>
        </p:txBody>
      </p:sp>
      <p:pic>
        <p:nvPicPr>
          <p:cNvPr id="466" name="" descr=""/>
          <p:cNvPicPr/>
          <p:nvPr/>
        </p:nvPicPr>
        <p:blipFill>
          <a:blip r:embed="rId3"/>
          <a:srcRect l="0" t="47542" r="0" b="16132"/>
          <a:stretch/>
        </p:blipFill>
        <p:spPr>
          <a:xfrm>
            <a:off x="181800" y="4699440"/>
            <a:ext cx="4251960" cy="870120"/>
          </a:xfrm>
          <a:prstGeom prst="rect">
            <a:avLst/>
          </a:prstGeom>
          <a:ln w="0">
            <a:noFill/>
          </a:ln>
        </p:spPr>
      </p:pic>
      <p:pic>
        <p:nvPicPr>
          <p:cNvPr id="467" name="" descr=""/>
          <p:cNvPicPr/>
          <p:nvPr/>
        </p:nvPicPr>
        <p:blipFill>
          <a:blip r:embed="rId4"/>
          <a:srcRect l="54816" t="39844" r="8272" b="29366"/>
          <a:stretch/>
        </p:blipFill>
        <p:spPr>
          <a:xfrm>
            <a:off x="7674120" y="2874600"/>
            <a:ext cx="2062440" cy="762480"/>
          </a:xfrm>
          <a:prstGeom prst="rect">
            <a:avLst/>
          </a:prstGeom>
          <a:ln w="0">
            <a:noFill/>
          </a:ln>
        </p:spPr>
      </p:pic>
      <p:sp>
        <p:nvSpPr>
          <p:cNvPr id="468" name=""/>
          <p:cNvSpPr/>
          <p:nvPr/>
        </p:nvSpPr>
        <p:spPr>
          <a:xfrm>
            <a:off x="7457760" y="1308240"/>
            <a:ext cx="2419560" cy="4234320"/>
          </a:xfrm>
          <a:custGeom>
            <a:avLst/>
            <a:gdLst>
              <a:gd name="textAreaLeft" fmla="*/ 118080 w 2419560"/>
              <a:gd name="textAreaRight" fmla="*/ 2301480 w 2419560"/>
              <a:gd name="textAreaTop" fmla="*/ 118080 h 4234320"/>
              <a:gd name="textAreaBottom" fmla="*/ 4116240 h 4234320"/>
            </a:gdLst>
            <a:ahLst/>
            <a:rect l="textAreaLeft" t="textAreaTop" r="textAreaRight" b="textAreaBottom"/>
            <a:pathLst>
              <a:path w="21600" h="37798">
                <a:moveTo>
                  <a:pt x="3600" y="0"/>
                </a:moveTo>
                <a:arcTo wR="3600" hR="3600" stAng="16200000" swAng="-5400000"/>
                <a:lnTo>
                  <a:pt x="0" y="34198"/>
                </a:lnTo>
                <a:arcTo wR="3600" hR="3600" stAng="10800000" swAng="-5400000"/>
                <a:lnTo>
                  <a:pt x="18000" y="37798"/>
                </a:lnTo>
                <a:arcTo wR="3600" hR="3600" stAng="5400000" swAng="-5400000"/>
                <a:lnTo>
                  <a:pt x="21600" y="3600"/>
                </a:lnTo>
                <a:arcTo wR="3600" hR="3600" stAng="0" swAng="-5400000"/>
                <a:close/>
              </a:path>
            </a:pathLst>
          </a:custGeom>
          <a:noFill/>
          <a:ln w="0">
            <a:solidFill>
              <a:srgbClr val="158466"/>
            </a:solid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sp>
        <p:nvSpPr>
          <p:cNvPr id="469" name=""/>
          <p:cNvSpPr txBox="1"/>
          <p:nvPr/>
        </p:nvSpPr>
        <p:spPr>
          <a:xfrm>
            <a:off x="7569720" y="1407600"/>
            <a:ext cx="2319840" cy="996120"/>
          </a:xfrm>
          <a:prstGeom prst="rect">
            <a:avLst/>
          </a:prstGeom>
          <a:noFill/>
          <a:ln w="0">
            <a:noFill/>
          </a:ln>
        </p:spPr>
        <p:txBody>
          <a:bodyPr lIns="81720" rIns="81720" tIns="40680" bIns="40680" anchor="t">
            <a:noAutofit/>
          </a:bodyPr>
          <a:p>
            <a:r>
              <a:rPr b="0" lang="en-US" sz="1500" spc="-1" strike="noStrike">
                <a:solidFill>
                  <a:srgbClr val="000000"/>
                </a:solidFill>
                <a:latin typeface="Times New Roman"/>
                <a:ea typeface="Droid Sans Fallback"/>
              </a:rPr>
              <a:t>Enterosignatures vs. ARG load: </a:t>
            </a:r>
            <a:endParaRPr b="0" lang="en-US" sz="1500" spc="-1" strike="noStrike">
              <a:solidFill>
                <a:srgbClr val="0000cc"/>
              </a:solidFill>
              <a:latin typeface="Arial"/>
            </a:endParaRPr>
          </a:p>
          <a:p>
            <a:r>
              <a:rPr b="0" i="1" lang="en-US" sz="1500" spc="-1" strike="noStrike">
                <a:solidFill>
                  <a:srgbClr val="000000"/>
                </a:solidFill>
                <a:latin typeface="Times New Roman"/>
                <a:ea typeface="Droid Sans Fallback"/>
              </a:rPr>
              <a:t>agglomerateByRank() → getNMF()</a:t>
            </a:r>
            <a:endParaRPr b="0" lang="en-US" sz="1500" spc="-1" strike="noStrike">
              <a:solidFill>
                <a:srgbClr val="0000cc"/>
              </a:solidFill>
              <a:latin typeface="Arial"/>
            </a:endParaRPr>
          </a:p>
        </p:txBody>
      </p:sp>
      <p:pic>
        <p:nvPicPr>
          <p:cNvPr id="470" name="" descr=""/>
          <p:cNvPicPr/>
          <p:nvPr/>
        </p:nvPicPr>
        <p:blipFill>
          <a:blip r:embed="rId5"/>
          <a:stretch/>
        </p:blipFill>
        <p:spPr>
          <a:xfrm>
            <a:off x="5178240" y="4163400"/>
            <a:ext cx="1543680" cy="1476000"/>
          </a:xfrm>
          <a:prstGeom prst="rect">
            <a:avLst/>
          </a:prstGeom>
          <a:ln w="0">
            <a:noFill/>
          </a:ln>
        </p:spPr>
      </p:pic>
      <p:sp>
        <p:nvSpPr>
          <p:cNvPr id="471" name=""/>
          <p:cNvSpPr/>
          <p:nvPr/>
        </p:nvSpPr>
        <p:spPr>
          <a:xfrm>
            <a:off x="4738320" y="3374280"/>
            <a:ext cx="2618640" cy="2248200"/>
          </a:xfrm>
          <a:prstGeom prst="roundRect">
            <a:avLst>
              <a:gd name="adj" fmla="val 16667"/>
            </a:avLst>
          </a:prstGeom>
          <a:noFill/>
          <a:ln w="0">
            <a:solidFill>
              <a:srgbClr val="158466"/>
            </a:solid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sp>
        <p:nvSpPr>
          <p:cNvPr id="472" name=""/>
          <p:cNvSpPr txBox="1"/>
          <p:nvPr/>
        </p:nvSpPr>
        <p:spPr>
          <a:xfrm>
            <a:off x="4928760" y="3372840"/>
            <a:ext cx="2059560" cy="767520"/>
          </a:xfrm>
          <a:prstGeom prst="rect">
            <a:avLst/>
          </a:prstGeom>
          <a:noFill/>
          <a:ln w="0">
            <a:noFill/>
          </a:ln>
        </p:spPr>
        <p:txBody>
          <a:bodyPr lIns="81720" rIns="81720" tIns="40680" bIns="40680" anchor="t">
            <a:noAutofit/>
          </a:bodyPr>
          <a:p>
            <a:r>
              <a:rPr b="0" lang="en-US" sz="1500" spc="-1" strike="noStrike">
                <a:solidFill>
                  <a:srgbClr val="000000"/>
                </a:solidFill>
                <a:latin typeface="Times New Roman"/>
                <a:ea typeface="Droid Sans Fallback"/>
              </a:rPr>
              <a:t>Bacterial phylogeny vs. resistance genes: </a:t>
            </a:r>
            <a:r>
              <a:rPr b="0" i="1" lang="en-US" sz="1500" spc="-1" strike="noStrike">
                <a:solidFill>
                  <a:srgbClr val="000000"/>
                </a:solidFill>
                <a:latin typeface="Times New Roman"/>
                <a:ea typeface="Droid Sans Fallback"/>
              </a:rPr>
              <a:t>plotFeatureLoadings()</a:t>
            </a:r>
            <a:endParaRPr b="0" lang="en-US" sz="1500" spc="-1" strike="noStrike">
              <a:solidFill>
                <a:srgbClr val="0000cc"/>
              </a:solidFill>
              <a:latin typeface="Arial"/>
            </a:endParaRPr>
          </a:p>
        </p:txBody>
      </p:sp>
      <p:pic>
        <p:nvPicPr>
          <p:cNvPr id="473" name="" descr=""/>
          <p:cNvPicPr/>
          <p:nvPr/>
        </p:nvPicPr>
        <p:blipFill>
          <a:blip r:embed="rId6"/>
          <a:stretch/>
        </p:blipFill>
        <p:spPr>
          <a:xfrm>
            <a:off x="7534440" y="4036680"/>
            <a:ext cx="2287440" cy="121752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p:nvPr>
        </p:nvSpPr>
        <p:spPr>
          <a:xfrm>
            <a:off x="209160" y="176760"/>
            <a:ext cx="5814360" cy="4667760"/>
          </a:xfrm>
          <a:prstGeom prst="rect">
            <a:avLst/>
          </a:prstGeom>
          <a:noFill/>
          <a:ln w="0">
            <a:noFill/>
          </a:ln>
        </p:spPr>
        <p:txBody>
          <a:bodyPr lIns="0" rIns="0" tIns="0" bIns="0" anchor="t">
            <a:normAutofit fontScale="77738"/>
          </a:bodyPr>
          <a:p>
            <a:pPr indent="0">
              <a:buNone/>
            </a:pPr>
            <a:r>
              <a:rPr b="0" lang="en-US" sz="3200" spc="-1" strike="noStrike">
                <a:solidFill>
                  <a:srgbClr val="158466"/>
                </a:solidFill>
                <a:latin typeface="Arial"/>
                <a:ea typeface="AR PL SungtiL GB"/>
              </a:rPr>
              <a:t>Thanks!</a:t>
            </a:r>
            <a:endParaRPr b="0" lang="en-US" sz="3200" spc="-1" strike="noStrike">
              <a:solidFill>
                <a:srgbClr val="000000"/>
              </a:solidFill>
              <a:latin typeface="Arial"/>
            </a:endParaRPr>
          </a:p>
          <a:p>
            <a:pPr indent="0">
              <a:buNone/>
            </a:pPr>
            <a:endParaRPr b="0" lang="en-US" sz="2000" spc="-1" strike="noStrike">
              <a:solidFill>
                <a:srgbClr val="000000"/>
              </a:solidFill>
              <a:latin typeface="Arial"/>
            </a:endParaRPr>
          </a:p>
          <a:p>
            <a:pPr indent="0">
              <a:lnSpc>
                <a:spcPct val="100000"/>
              </a:lnSpc>
              <a:spcAft>
                <a:spcPts val="1440"/>
              </a:spcAft>
              <a:buNone/>
            </a:pPr>
            <a:r>
              <a:rPr b="0" lang="en-US" sz="2000" spc="-1" strike="noStrike" u="sng">
                <a:solidFill>
                  <a:srgbClr val="000000"/>
                </a:solidFill>
                <a:uFillTx/>
                <a:latin typeface="Arial"/>
                <a:ea typeface="AR PL SungtiL GB"/>
              </a:rPr>
              <a:t>Coordination</a:t>
            </a:r>
            <a:r>
              <a:rPr b="0" lang="en-US" sz="2000" spc="-1" strike="noStrike">
                <a:solidFill>
                  <a:srgbClr val="000000"/>
                </a:solidFill>
                <a:latin typeface="Arial"/>
                <a:ea typeface="AR PL SungtiL GB"/>
              </a:rPr>
              <a:t>: Tuomas Borman &amp; Leo Lahti</a:t>
            </a:r>
            <a:endParaRPr b="0" lang="en-US" sz="2000" spc="-1" strike="noStrike">
              <a:solidFill>
                <a:srgbClr val="000000"/>
              </a:solidFill>
              <a:latin typeface="Arial"/>
            </a:endParaRPr>
          </a:p>
          <a:p>
            <a:pPr indent="0">
              <a:buNone/>
            </a:pPr>
            <a:r>
              <a:rPr b="0" lang="en-US" sz="2000" spc="-1" strike="noStrike">
                <a:solidFill>
                  <a:srgbClr val="000000"/>
                </a:solidFill>
                <a:latin typeface="Arial"/>
                <a:ea typeface="AR PL SungtiL GB"/>
              </a:rPr>
              <a:t>Department of Computing, University of Turku, Finland</a:t>
            </a:r>
            <a:endParaRPr b="0" lang="en-US" sz="2000" spc="-1" strike="noStrike">
              <a:solidFill>
                <a:srgbClr val="000000"/>
              </a:solidFill>
              <a:latin typeface="Arial"/>
            </a:endParaRPr>
          </a:p>
          <a:p>
            <a:pPr indent="0">
              <a:buNone/>
            </a:pPr>
            <a:endParaRPr b="0" lang="en-US" sz="1400" spc="-1" strike="noStrike">
              <a:solidFill>
                <a:srgbClr val="000000"/>
              </a:solidFill>
              <a:latin typeface="Arial"/>
            </a:endParaRPr>
          </a:p>
          <a:p>
            <a:pPr indent="0">
              <a:buNone/>
            </a:pPr>
            <a:r>
              <a:rPr b="0" lang="en-US" sz="1600" spc="-1" strike="noStrike" u="sng">
                <a:solidFill>
                  <a:srgbClr val="000000"/>
                </a:solidFill>
                <a:uFillTx/>
                <a:latin typeface="Arial"/>
                <a:ea typeface="AR PL SungtiL GB"/>
              </a:rPr>
              <a:t>40+ contributors from 10+ countries</a:t>
            </a:r>
            <a:r>
              <a:rPr b="0" lang="en-US" sz="1600" spc="-1" strike="noStrike">
                <a:solidFill>
                  <a:srgbClr val="000000"/>
                </a:solidFill>
                <a:latin typeface="Arial"/>
                <a:ea typeface="AR PL SungtiL GB"/>
              </a:rPr>
              <a:t> </a:t>
            </a:r>
            <a:endParaRPr b="0" lang="en-US" sz="1600" spc="-1" strike="noStrike">
              <a:solidFill>
                <a:srgbClr val="000000"/>
              </a:solidFill>
              <a:latin typeface="Arial"/>
            </a:endParaRPr>
          </a:p>
          <a:p>
            <a:pPr indent="0">
              <a:buNone/>
            </a:pPr>
            <a:r>
              <a:rPr b="0" lang="en-US" sz="1600" spc="-1" strike="noStrike">
                <a:solidFill>
                  <a:srgbClr val="000000"/>
                </a:solidFill>
                <a:latin typeface="Arial"/>
                <a:ea typeface="AR PL SungtiL GB"/>
              </a:rPr>
              <a:t>Giulio Benedetti, Geraldson Muluh, Akewak Jeba, Basil Courbayre, Renuka Potbhare, Himmi Lindgren, Ely Seraidarian, Yağmur Şimşek, Théotime Pralas, Noah de Gunst, Axel Dagnaud, Sam Hillman, Matti Ruuskanen, Katariina Pärnänen, Pande Erawijantari, Aura Raulo, Mahkameh Salehi, Vilhelm Suksi, Kevin Gatel, Teo Dallier, Elliot Gaudron-Barry, Inès Benseddik, Shadman Ishraq, Jiya Chaudhary, Elina Chiesa, Shigdel Rajesh, Artur Sannikov, Henrik Eckermann, Lu Yang, Stefanie Peschel, Aaron  Lun, Levi Waldron, Matteo Calgaro, Vivian Ikeh, Moritz  Beber, Jacques Serizay, Karoline Faust, Daniel Garza, Yang Cao, Eineje Ameh, Sudarshan Shetty, Ruizhu Huang, Danielle Callan, Yu Gao, Ben Allen, Jesse Pasanen, Felix Ernst, Domenick  Braccia, Héctor Corrada Bravo, Himel Mallick</a:t>
            </a:r>
            <a:endParaRPr b="0" lang="en-US" sz="1600" spc="-1" strike="noStrike">
              <a:solidFill>
                <a:srgbClr val="000000"/>
              </a:solidFill>
              <a:latin typeface="Arial"/>
            </a:endParaRPr>
          </a:p>
          <a:p>
            <a:pPr indent="0">
              <a:buNone/>
            </a:pPr>
            <a:endParaRPr b="0" lang="en-US" sz="1400" spc="-1" strike="noStrike">
              <a:solidFill>
                <a:srgbClr val="000000"/>
              </a:solidFill>
              <a:latin typeface="Arial"/>
            </a:endParaRPr>
          </a:p>
          <a:p>
            <a:pPr indent="0">
              <a:lnSpc>
                <a:spcPct val="100000"/>
              </a:lnSpc>
              <a:spcAft>
                <a:spcPts val="1009"/>
              </a:spcAft>
              <a:buNone/>
            </a:pPr>
            <a:r>
              <a:rPr b="0" lang="en-US" sz="1600" spc="-1" strike="noStrike" u="sng">
                <a:solidFill>
                  <a:srgbClr val="000000"/>
                </a:solidFill>
                <a:uFillTx/>
                <a:latin typeface="Arial"/>
                <a:ea typeface="AR PL SungtiL GB"/>
              </a:rPr>
              <a:t>Independent package developers</a:t>
            </a:r>
            <a:r>
              <a:rPr b="0" lang="en-US" sz="1600" spc="-1" strike="noStrike">
                <a:solidFill>
                  <a:srgbClr val="000000"/>
                </a:solidFill>
                <a:latin typeface="Arial"/>
                <a:ea typeface="AR PL SungtiL GB"/>
              </a:rPr>
              <a:t>: </a:t>
            </a:r>
            <a:r>
              <a:rPr b="0" lang="en-US" sz="1600" spc="-1" strike="noStrike">
                <a:solidFill>
                  <a:srgbClr val="000000"/>
                </a:solidFill>
                <a:latin typeface="Arial"/>
                <a:ea typeface="Droid Sans Fallback"/>
              </a:rPr>
              <a:t>scater, scuttle, MicrobiotaProcess, phILR, ANCOMBC, ALDEx2, benchdamic, (Tree)SummarizedExperiment, SingleCellExperiment, MultiAssayExperiment, vegan, curatedMetagenomicData, </a:t>
            </a:r>
            <a:r>
              <a:rPr b="0" lang="en-US" sz="1500" spc="-1" strike="noStrike">
                <a:solidFill>
                  <a:srgbClr val="000000"/>
                </a:solidFill>
                <a:latin typeface="Arial"/>
                <a:ea typeface="Droid Sans Fallback"/>
              </a:rPr>
              <a:t>ExperimentSubset, CBEA, microSTASIS</a:t>
            </a:r>
            <a:endParaRPr b="0" lang="en-US" sz="1500" spc="-1" strike="noStrike">
              <a:solidFill>
                <a:srgbClr val="000000"/>
              </a:solidFill>
              <a:latin typeface="Arial"/>
            </a:endParaRPr>
          </a:p>
          <a:p>
            <a:pPr indent="0">
              <a:buNone/>
            </a:pPr>
            <a:endParaRPr b="0" lang="en-US" sz="1400" spc="-1" strike="noStrike">
              <a:solidFill>
                <a:srgbClr val="000000"/>
              </a:solidFill>
              <a:latin typeface="Arial"/>
            </a:endParaRPr>
          </a:p>
          <a:p>
            <a:pPr indent="0">
              <a:buNone/>
            </a:pPr>
            <a:r>
              <a:rPr b="1" lang="en-US" sz="2200" spc="-1" strike="noStrike">
                <a:solidFill>
                  <a:srgbClr val="000000"/>
                </a:solidFill>
                <a:latin typeface="Arial"/>
                <a:ea typeface="AR PL SungtiL GB"/>
              </a:rPr>
              <a:t>Poster</a:t>
            </a:r>
            <a:r>
              <a:rPr b="0" lang="en-US" sz="2200" spc="-1" strike="noStrike">
                <a:solidFill>
                  <a:srgbClr val="000000"/>
                </a:solidFill>
                <a:latin typeface="Arial"/>
                <a:ea typeface="AR PL SungtiL GB"/>
              </a:rPr>
              <a:t>: Tuomas Borman, Thursday 10am (</a:t>
            </a:r>
            <a:r>
              <a:rPr b="1" lang="en-US" sz="2200" spc="-1" strike="noStrike">
                <a:solidFill>
                  <a:srgbClr val="000000"/>
                </a:solidFill>
                <a:latin typeface="Arial"/>
                <a:ea typeface="AR PL SungtiL GB"/>
              </a:rPr>
              <a:t>#PS3.18.033</a:t>
            </a:r>
            <a:r>
              <a:rPr b="0" lang="en-US" sz="2200" spc="-1" strike="noStrike">
                <a:solidFill>
                  <a:srgbClr val="000000"/>
                </a:solidFill>
                <a:latin typeface="Arial"/>
                <a:ea typeface="AR PL SungtiL GB"/>
              </a:rPr>
              <a:t>)</a:t>
            </a:r>
            <a:endParaRPr b="0" lang="en-US" sz="2200" spc="-1" strike="noStrike">
              <a:solidFill>
                <a:srgbClr val="000000"/>
              </a:solidFill>
              <a:latin typeface="Arial"/>
            </a:endParaRPr>
          </a:p>
        </p:txBody>
      </p:sp>
      <p:pic>
        <p:nvPicPr>
          <p:cNvPr id="475" name="" descr=""/>
          <p:cNvPicPr/>
          <p:nvPr/>
        </p:nvPicPr>
        <p:blipFill>
          <a:blip r:embed="rId1"/>
          <a:stretch/>
        </p:blipFill>
        <p:spPr>
          <a:xfrm>
            <a:off x="87480" y="5217480"/>
            <a:ext cx="1603800" cy="367920"/>
          </a:xfrm>
          <a:prstGeom prst="rect">
            <a:avLst/>
          </a:prstGeom>
          <a:ln w="0">
            <a:noFill/>
          </a:ln>
        </p:spPr>
      </p:pic>
      <p:pic>
        <p:nvPicPr>
          <p:cNvPr id="476" name="" descr=""/>
          <p:cNvPicPr/>
          <p:nvPr/>
        </p:nvPicPr>
        <p:blipFill>
          <a:blip r:embed="rId2"/>
          <a:stretch/>
        </p:blipFill>
        <p:spPr>
          <a:xfrm>
            <a:off x="3454920" y="5128920"/>
            <a:ext cx="1163880" cy="394200"/>
          </a:xfrm>
          <a:prstGeom prst="rect">
            <a:avLst/>
          </a:prstGeom>
          <a:ln w="0">
            <a:noFill/>
          </a:ln>
        </p:spPr>
      </p:pic>
      <p:pic>
        <p:nvPicPr>
          <p:cNvPr id="477" name="" descr=""/>
          <p:cNvPicPr/>
          <p:nvPr/>
        </p:nvPicPr>
        <p:blipFill>
          <a:blip r:embed="rId3"/>
          <a:srcRect l="49291" t="46447" r="2350" b="2816"/>
          <a:stretch/>
        </p:blipFill>
        <p:spPr>
          <a:xfrm>
            <a:off x="1920240" y="5149800"/>
            <a:ext cx="1382040" cy="385200"/>
          </a:xfrm>
          <a:prstGeom prst="rect">
            <a:avLst/>
          </a:prstGeom>
          <a:ln w="0">
            <a:noFill/>
          </a:ln>
        </p:spPr>
      </p:pic>
      <p:pic>
        <p:nvPicPr>
          <p:cNvPr id="478" name="" descr=""/>
          <p:cNvPicPr/>
          <p:nvPr/>
        </p:nvPicPr>
        <p:blipFill>
          <a:blip r:embed="rId4"/>
          <a:stretch/>
        </p:blipFill>
        <p:spPr>
          <a:xfrm>
            <a:off x="5962320" y="5148000"/>
            <a:ext cx="897120" cy="423720"/>
          </a:xfrm>
          <a:prstGeom prst="rect">
            <a:avLst/>
          </a:prstGeom>
          <a:ln w="0">
            <a:noFill/>
          </a:ln>
        </p:spPr>
      </p:pic>
      <p:pic>
        <p:nvPicPr>
          <p:cNvPr id="479" name="" descr=""/>
          <p:cNvPicPr/>
          <p:nvPr/>
        </p:nvPicPr>
        <p:blipFill>
          <a:blip r:embed="rId5"/>
          <a:stretch/>
        </p:blipFill>
        <p:spPr>
          <a:xfrm>
            <a:off x="4899240" y="5071320"/>
            <a:ext cx="753480" cy="494640"/>
          </a:xfrm>
          <a:prstGeom prst="rect">
            <a:avLst/>
          </a:prstGeom>
          <a:ln w="0">
            <a:noFill/>
          </a:ln>
        </p:spPr>
      </p:pic>
      <p:pic>
        <p:nvPicPr>
          <p:cNvPr id="480" name="" descr=""/>
          <p:cNvPicPr/>
          <p:nvPr/>
        </p:nvPicPr>
        <p:blipFill>
          <a:blip r:embed="rId6"/>
          <a:srcRect l="21821" t="28070" r="22770" b="28725"/>
          <a:stretch/>
        </p:blipFill>
        <p:spPr>
          <a:xfrm>
            <a:off x="8702280" y="5202000"/>
            <a:ext cx="1342800" cy="392760"/>
          </a:xfrm>
          <a:prstGeom prst="rect">
            <a:avLst/>
          </a:prstGeom>
          <a:ln w="0">
            <a:noFill/>
          </a:ln>
        </p:spPr>
      </p:pic>
      <p:pic>
        <p:nvPicPr>
          <p:cNvPr id="481" name="" descr=""/>
          <p:cNvPicPr/>
          <p:nvPr/>
        </p:nvPicPr>
        <p:blipFill>
          <a:blip r:embed="rId7"/>
          <a:stretch/>
        </p:blipFill>
        <p:spPr>
          <a:xfrm>
            <a:off x="7094880" y="5184360"/>
            <a:ext cx="1452600" cy="403200"/>
          </a:xfrm>
          <a:prstGeom prst="rect">
            <a:avLst/>
          </a:prstGeom>
          <a:ln w="0">
            <a:noFill/>
          </a:ln>
        </p:spPr>
      </p:pic>
      <p:sp>
        <p:nvSpPr>
          <p:cNvPr id="482" name=""/>
          <p:cNvSpPr/>
          <p:nvPr/>
        </p:nvSpPr>
        <p:spPr>
          <a:xfrm>
            <a:off x="5827680" y="-363600"/>
            <a:ext cx="943560" cy="588600"/>
          </a:xfrm>
          <a:prstGeom prst="rect">
            <a:avLst/>
          </a:prstGeom>
          <a:noFill/>
          <a:ln w="0">
            <a:no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sp>
        <p:nvSpPr>
          <p:cNvPr id="483" name=""/>
          <p:cNvSpPr/>
          <p:nvPr/>
        </p:nvSpPr>
        <p:spPr>
          <a:xfrm>
            <a:off x="7048440" y="225000"/>
            <a:ext cx="268560" cy="95400"/>
          </a:xfrm>
          <a:prstGeom prst="rect">
            <a:avLst/>
          </a:prstGeom>
          <a:noFill/>
          <a:ln w="0">
            <a:no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sp>
        <p:nvSpPr>
          <p:cNvPr id="484" name=""/>
          <p:cNvSpPr/>
          <p:nvPr/>
        </p:nvSpPr>
        <p:spPr>
          <a:xfrm>
            <a:off x="7777800" y="-509040"/>
            <a:ext cx="359640" cy="359640"/>
          </a:xfrm>
          <a:prstGeom prst="rect">
            <a:avLst/>
          </a:prstGeom>
          <a:noFill/>
          <a:ln w="0">
            <a:no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pic>
        <p:nvPicPr>
          <p:cNvPr id="485" name="" descr=""/>
          <p:cNvPicPr/>
          <p:nvPr/>
        </p:nvPicPr>
        <p:blipFill>
          <a:blip r:embed="rId8"/>
          <a:stretch/>
        </p:blipFill>
        <p:spPr>
          <a:xfrm>
            <a:off x="8051040" y="1060920"/>
            <a:ext cx="938520" cy="1078560"/>
          </a:xfrm>
          <a:prstGeom prst="rect">
            <a:avLst/>
          </a:prstGeom>
          <a:ln w="0">
            <a:noFill/>
          </a:ln>
        </p:spPr>
      </p:pic>
      <p:sp>
        <p:nvSpPr>
          <p:cNvPr id="486" name=""/>
          <p:cNvSpPr/>
          <p:nvPr/>
        </p:nvSpPr>
        <p:spPr>
          <a:xfrm>
            <a:off x="6474960" y="558720"/>
            <a:ext cx="2846880" cy="1696680"/>
          </a:xfrm>
          <a:prstGeom prst="roundRect">
            <a:avLst>
              <a:gd name="adj" fmla="val 16667"/>
            </a:avLst>
          </a:prstGeom>
          <a:noFill/>
          <a:ln w="12600">
            <a:solidFill>
              <a:srgbClr val="3faf46"/>
            </a:solidFill>
            <a:round/>
          </a:ln>
        </p:spPr>
        <p:style>
          <a:lnRef idx="0"/>
          <a:fillRef idx="0"/>
          <a:effectRef idx="0"/>
          <a:fontRef idx="minor"/>
        </p:style>
        <p:txBody>
          <a:bodyPr wrap="none" lIns="96120" rIns="96120" tIns="51120" bIns="51120" anchor="ctr">
            <a:noAutofit/>
          </a:bodyPr>
          <a:p>
            <a:pPr algn="ctr">
              <a:lnSpc>
                <a:spcPct val="100000"/>
              </a:lnSpc>
            </a:pPr>
            <a:endParaRPr b="0" lang="en-US" sz="2200" spc="-1" strike="noStrike">
              <a:solidFill>
                <a:srgbClr val="000000"/>
              </a:solidFill>
              <a:latin typeface="Arial"/>
            </a:endParaRPr>
          </a:p>
          <a:p>
            <a:pPr algn="ctr">
              <a:lnSpc>
                <a:spcPct val="100000"/>
              </a:lnSpc>
            </a:pPr>
            <a:r>
              <a:rPr b="0" i="1" lang="en-US" sz="2200" spc="-1" strike="noStrike">
                <a:solidFill>
                  <a:srgbClr val="106802"/>
                </a:solidFill>
                <a:latin typeface="Arial"/>
                <a:ea typeface="Droid Sans Fallback"/>
              </a:rPr>
              <a:t>microbiome.github.io</a:t>
            </a:r>
            <a:endParaRPr b="0" lang="en-US" sz="2200" spc="-1" strike="noStrike">
              <a:solidFill>
                <a:srgbClr val="000000"/>
              </a:solidFill>
              <a:latin typeface="Arial"/>
            </a:endParaRPr>
          </a:p>
          <a:p>
            <a:pPr algn="ctr">
              <a:lnSpc>
                <a:spcPct val="100000"/>
              </a:lnSpc>
            </a:pPr>
            <a:endParaRPr b="0" lang="en-US" sz="2200" spc="-1" strike="noStrike">
              <a:solidFill>
                <a:srgbClr val="000000"/>
              </a:solidFill>
              <a:latin typeface="Arial"/>
            </a:endParaRPr>
          </a:p>
          <a:p>
            <a:pPr algn="ctr">
              <a:lnSpc>
                <a:spcPct val="100000"/>
              </a:lnSpc>
            </a:pPr>
            <a:endParaRPr b="0" lang="en-US" sz="2200" spc="-1" strike="noStrike">
              <a:solidFill>
                <a:srgbClr val="000000"/>
              </a:solidFill>
              <a:latin typeface="Arial"/>
            </a:endParaRPr>
          </a:p>
          <a:p>
            <a:pPr algn="ctr">
              <a:lnSpc>
                <a:spcPct val="100000"/>
              </a:lnSpc>
            </a:pPr>
            <a:endParaRPr b="0" lang="en-US" sz="2200" spc="-1" strike="noStrike">
              <a:solidFill>
                <a:srgbClr val="000000"/>
              </a:solidFill>
              <a:latin typeface="Arial"/>
            </a:endParaRPr>
          </a:p>
          <a:p>
            <a:pPr algn="ctr">
              <a:lnSpc>
                <a:spcPct val="100000"/>
              </a:lnSpc>
            </a:pPr>
            <a:endParaRPr b="0" lang="en-US" sz="2200" spc="-1" strike="noStrike">
              <a:solidFill>
                <a:srgbClr val="000000"/>
              </a:solidFill>
              <a:latin typeface="Arial"/>
            </a:endParaRPr>
          </a:p>
          <a:p>
            <a:pPr algn="ctr">
              <a:lnSpc>
                <a:spcPct val="100000"/>
              </a:lnSpc>
            </a:pPr>
            <a:endParaRPr b="0" lang="en-US" sz="2200" spc="-1" strike="noStrike">
              <a:solidFill>
                <a:srgbClr val="000000"/>
              </a:solidFill>
              <a:latin typeface="Arial"/>
            </a:endParaRPr>
          </a:p>
        </p:txBody>
      </p:sp>
      <p:pic>
        <p:nvPicPr>
          <p:cNvPr id="487" name="" descr=""/>
          <p:cNvPicPr/>
          <p:nvPr/>
        </p:nvPicPr>
        <p:blipFill>
          <a:blip r:embed="rId9"/>
          <a:stretch/>
        </p:blipFill>
        <p:spPr>
          <a:xfrm>
            <a:off x="6677640" y="1009800"/>
            <a:ext cx="1171800" cy="1139760"/>
          </a:xfrm>
          <a:prstGeom prst="rect">
            <a:avLst/>
          </a:prstGeom>
          <a:ln w="0">
            <a:noFill/>
          </a:ln>
        </p:spPr>
      </p:pic>
      <p:pic>
        <p:nvPicPr>
          <p:cNvPr id="488" name="" descr=""/>
          <p:cNvPicPr/>
          <p:nvPr/>
        </p:nvPicPr>
        <p:blipFill>
          <a:blip r:embed="rId10"/>
          <a:srcRect l="31917" t="4209" r="-2523" b="7531"/>
          <a:stretch/>
        </p:blipFill>
        <p:spPr>
          <a:xfrm>
            <a:off x="6443640" y="2712960"/>
            <a:ext cx="3358080" cy="169524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6" name=""/>
          <p:cNvSpPr txBox="1"/>
          <p:nvPr/>
        </p:nvSpPr>
        <p:spPr>
          <a:xfrm>
            <a:off x="110880" y="206280"/>
            <a:ext cx="8597880" cy="1489320"/>
          </a:xfrm>
          <a:prstGeom prst="rect">
            <a:avLst/>
          </a:prstGeom>
          <a:noFill/>
          <a:ln w="0">
            <a:noFill/>
          </a:ln>
        </p:spPr>
        <p:txBody>
          <a:bodyPr lIns="81720" rIns="81720" tIns="40680" bIns="40680" anchor="t">
            <a:noAutofit/>
          </a:bodyPr>
          <a:p>
            <a:r>
              <a:rPr b="0" lang="en-US" sz="2200" spc="-1" strike="noStrike">
                <a:solidFill>
                  <a:srgbClr val="28471f"/>
                </a:solidFill>
                <a:latin typeface="Arial"/>
              </a:rPr>
              <a:t>“</a:t>
            </a:r>
            <a:r>
              <a:rPr b="0" lang="en-US" sz="2200" spc="-1" strike="noStrike">
                <a:solidFill>
                  <a:srgbClr val="28471f"/>
                </a:solidFill>
                <a:latin typeface="Arial"/>
              </a:rPr>
              <a:t>What marks out modern science is not the conduct of experiments (alchemists conducted plenty of experiments), but the formation of a </a:t>
            </a:r>
            <a:r>
              <a:rPr b="0" i="1" lang="en-US" sz="2200" spc="-1" strike="noStrike">
                <a:solidFill>
                  <a:srgbClr val="28471f"/>
                </a:solidFill>
                <a:latin typeface="Arial"/>
              </a:rPr>
              <a:t>critical community capable of assessing discoveries and replicating results</a:t>
            </a:r>
            <a:r>
              <a:rPr b="0" lang="en-US" sz="2200" spc="-1" strike="noStrike">
                <a:solidFill>
                  <a:srgbClr val="28471f"/>
                </a:solidFill>
                <a:latin typeface="Arial"/>
              </a:rPr>
              <a:t>.”</a:t>
            </a:r>
            <a:r>
              <a:rPr b="0" lang="en-US" sz="2000" spc="-1" strike="noStrike">
                <a:solidFill>
                  <a:srgbClr val="28471f"/>
                </a:solidFill>
                <a:latin typeface="Arial"/>
              </a:rPr>
              <a:t> </a:t>
            </a:r>
            <a:r>
              <a:rPr b="0" lang="en-US" sz="1300" spc="-1" strike="noStrike">
                <a:solidFill>
                  <a:srgbClr val="28471f"/>
                </a:solidFill>
                <a:latin typeface="Arial"/>
              </a:rPr>
              <a:t>The Invention of Science: A New History of the Scientific Revolution, by David Wootton</a:t>
            </a:r>
            <a:endParaRPr b="0" lang="en-US" sz="1300" spc="-1" strike="noStrike">
              <a:solidFill>
                <a:srgbClr val="0000cc"/>
              </a:solidFill>
              <a:latin typeface="Arial"/>
            </a:endParaRPr>
          </a:p>
        </p:txBody>
      </p:sp>
      <p:pic>
        <p:nvPicPr>
          <p:cNvPr id="387" name="" descr=""/>
          <p:cNvPicPr/>
          <p:nvPr/>
        </p:nvPicPr>
        <p:blipFill>
          <a:blip r:embed="rId1"/>
          <a:srcRect l="6690" t="27572" r="40134" b="52370"/>
          <a:stretch/>
        </p:blipFill>
        <p:spPr>
          <a:xfrm>
            <a:off x="171720" y="1943640"/>
            <a:ext cx="4191840" cy="906120"/>
          </a:xfrm>
          <a:prstGeom prst="rect">
            <a:avLst/>
          </a:prstGeom>
          <a:ln w="0">
            <a:noFill/>
          </a:ln>
        </p:spPr>
      </p:pic>
      <p:pic>
        <p:nvPicPr>
          <p:cNvPr id="388" name="" descr=""/>
          <p:cNvPicPr/>
          <p:nvPr/>
        </p:nvPicPr>
        <p:blipFill>
          <a:blip r:embed="rId2"/>
          <a:srcRect l="0" t="0" r="0" b="23739"/>
          <a:stretch/>
        </p:blipFill>
        <p:spPr>
          <a:xfrm>
            <a:off x="4381560" y="1903320"/>
            <a:ext cx="5671080" cy="3720960"/>
          </a:xfrm>
          <a:prstGeom prst="rect">
            <a:avLst/>
          </a:prstGeom>
          <a:ln w="0">
            <a:noFill/>
          </a:ln>
        </p:spPr>
      </p:pic>
      <p:sp>
        <p:nvSpPr>
          <p:cNvPr id="2" name="PlaceHolder 1"/>
          <p:cNvSpPr>
            <a:spLocks noGrp="1"/>
          </p:cNvSpPr>
          <p:nvPr>
            <p:ph type="sldNum" idx="3"/>
          </p:nvPr>
        </p:nvSpPr>
        <p:spPr/>
        <p:txBody>
          <a:bodyPr/>
          <a:p>
            <a:fld id="{CBE9AC25-1427-45B9-9D5E-E9F673C6D0D7}" type="slidenum">
              <a:t>2</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9" name="Google Shape;361;p 1" descr=""/>
          <p:cNvPicPr/>
          <p:nvPr/>
        </p:nvPicPr>
        <p:blipFill>
          <a:blip r:embed="rId1"/>
          <a:srcRect l="0" t="0" r="9110" b="30452"/>
          <a:stretch/>
        </p:blipFill>
        <p:spPr>
          <a:xfrm>
            <a:off x="5388480" y="2156040"/>
            <a:ext cx="4659120" cy="3476520"/>
          </a:xfrm>
          <a:prstGeom prst="rect">
            <a:avLst/>
          </a:prstGeom>
          <a:ln w="0">
            <a:noFill/>
          </a:ln>
        </p:spPr>
      </p:pic>
      <p:pic>
        <p:nvPicPr>
          <p:cNvPr id="390" name="Google Shape;362;p 2" descr=""/>
          <p:cNvPicPr/>
          <p:nvPr/>
        </p:nvPicPr>
        <p:blipFill>
          <a:blip r:embed="rId2"/>
          <a:srcRect l="0" t="70568" r="0" b="0"/>
          <a:stretch/>
        </p:blipFill>
        <p:spPr>
          <a:xfrm>
            <a:off x="6241680" y="3157560"/>
            <a:ext cx="2899440" cy="831240"/>
          </a:xfrm>
          <a:prstGeom prst="rect">
            <a:avLst/>
          </a:prstGeom>
          <a:ln w="0">
            <a:noFill/>
          </a:ln>
        </p:spPr>
      </p:pic>
      <p:pic>
        <p:nvPicPr>
          <p:cNvPr id="391" name="" descr=""/>
          <p:cNvPicPr/>
          <p:nvPr/>
        </p:nvPicPr>
        <p:blipFill>
          <a:blip r:embed="rId3"/>
          <a:stretch/>
        </p:blipFill>
        <p:spPr>
          <a:xfrm>
            <a:off x="6250320" y="596520"/>
            <a:ext cx="3007080" cy="865800"/>
          </a:xfrm>
          <a:prstGeom prst="rect">
            <a:avLst/>
          </a:prstGeom>
          <a:ln w="0">
            <a:noFill/>
          </a:ln>
        </p:spPr>
      </p:pic>
      <p:pic>
        <p:nvPicPr>
          <p:cNvPr id="392" name="" descr=""/>
          <p:cNvPicPr/>
          <p:nvPr/>
        </p:nvPicPr>
        <p:blipFill>
          <a:blip r:embed="rId4"/>
          <a:srcRect l="30780" t="14243" r="25673" b="26079"/>
          <a:stretch/>
        </p:blipFill>
        <p:spPr>
          <a:xfrm>
            <a:off x="37080" y="23760"/>
            <a:ext cx="5033880" cy="3327120"/>
          </a:xfrm>
          <a:prstGeom prst="rect">
            <a:avLst/>
          </a:prstGeom>
          <a:ln w="0">
            <a:noFill/>
          </a:ln>
        </p:spPr>
      </p:pic>
      <p:sp>
        <p:nvSpPr>
          <p:cNvPr id="393" name=""/>
          <p:cNvSpPr/>
          <p:nvPr/>
        </p:nvSpPr>
        <p:spPr>
          <a:xfrm>
            <a:off x="110880" y="2374920"/>
            <a:ext cx="2392920" cy="1115640"/>
          </a:xfrm>
          <a:prstGeom prst="rect">
            <a:avLst/>
          </a:prstGeom>
          <a:solidFill>
            <a:srgbClr val="ffffff"/>
          </a:solidFill>
          <a:ln w="0">
            <a:no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sp>
        <p:nvSpPr>
          <p:cNvPr id="394" name="PlaceHolder 1"/>
          <p:cNvSpPr>
            <a:spLocks noGrp="1"/>
          </p:cNvSpPr>
          <p:nvPr>
            <p:ph/>
          </p:nvPr>
        </p:nvSpPr>
        <p:spPr>
          <a:xfrm>
            <a:off x="35280" y="2115360"/>
            <a:ext cx="2469240" cy="1179720"/>
          </a:xfrm>
          <a:prstGeom prst="rect">
            <a:avLst/>
          </a:prstGeom>
          <a:noFill/>
          <a:ln w="0">
            <a:noFill/>
          </a:ln>
        </p:spPr>
        <p:txBody>
          <a:bodyPr lIns="0" rIns="0" tIns="0" bIns="0" anchor="t">
            <a:normAutofit fontScale="87123"/>
          </a:bodyPr>
          <a:p>
            <a:pPr indent="0">
              <a:spcAft>
                <a:spcPts val="431"/>
              </a:spcAft>
              <a:buNone/>
            </a:pPr>
            <a:r>
              <a:rPr b="0" lang="en-US" sz="1400" spc="-1" strike="noStrike">
                <a:solidFill>
                  <a:srgbClr val="000000"/>
                </a:solidFill>
                <a:latin typeface="Arial"/>
              </a:rPr>
              <a:t>World’s largest bioinformatics project:</a:t>
            </a:r>
            <a:endParaRPr b="0" lang="en-US" sz="1400" spc="-1" strike="noStrike">
              <a:solidFill>
                <a:srgbClr val="000000"/>
              </a:solidFill>
              <a:latin typeface="Arial"/>
            </a:endParaRPr>
          </a:p>
          <a:p>
            <a:pPr marL="432000" indent="-324000">
              <a:spcAft>
                <a:spcPts val="431"/>
              </a:spcAft>
              <a:buClr>
                <a:srgbClr val="000000"/>
              </a:buClr>
              <a:buSzPct val="45000"/>
              <a:buFont typeface="Wingdings" charset="2"/>
              <a:buChar char=""/>
            </a:pPr>
            <a:r>
              <a:rPr b="0" lang="en-US" sz="1400" spc="-1" strike="noStrike">
                <a:solidFill>
                  <a:srgbClr val="000000"/>
                </a:solidFill>
                <a:latin typeface="Arial"/>
              </a:rPr>
              <a:t>2300+ packages</a:t>
            </a:r>
            <a:endParaRPr b="0" lang="en-US" sz="1400" spc="-1" strike="noStrike">
              <a:solidFill>
                <a:srgbClr val="000000"/>
              </a:solidFill>
              <a:latin typeface="Arial"/>
            </a:endParaRPr>
          </a:p>
          <a:p>
            <a:pPr marL="432000" indent="-324000">
              <a:spcAft>
                <a:spcPts val="431"/>
              </a:spcAft>
              <a:buClr>
                <a:srgbClr val="000000"/>
              </a:buClr>
              <a:buSzPct val="45000"/>
              <a:buFont typeface="Wingdings" charset="2"/>
              <a:buChar char=""/>
            </a:pPr>
            <a:r>
              <a:rPr b="0" lang="en-US" sz="1400" spc="-1" strike="noStrike">
                <a:solidFill>
                  <a:srgbClr val="000000"/>
                </a:solidFill>
                <a:latin typeface="Arial"/>
              </a:rPr>
              <a:t>Tens of thousands of users &amp; publications</a:t>
            </a:r>
            <a:endParaRPr b="0" lang="en-US" sz="1400" spc="-1" strike="noStrike">
              <a:solidFill>
                <a:srgbClr val="000000"/>
              </a:solidFill>
              <a:latin typeface="Arial"/>
            </a:endParaRPr>
          </a:p>
          <a:p>
            <a:pPr marL="432000" indent="-324000">
              <a:spcAft>
                <a:spcPts val="431"/>
              </a:spcAft>
              <a:buClr>
                <a:srgbClr val="000000"/>
              </a:buClr>
              <a:buSzPct val="45000"/>
              <a:buFont typeface="Wingdings" charset="2"/>
              <a:buChar char=""/>
            </a:pPr>
            <a:r>
              <a:rPr b="0" lang="en-US" sz="1400" spc="-1" strike="noStrike">
                <a:solidFill>
                  <a:srgbClr val="000000"/>
                </a:solidFill>
                <a:latin typeface="Arial"/>
              </a:rPr>
              <a:t>Multi-omics integration</a:t>
            </a:r>
            <a:endParaRPr b="0" lang="en-US" sz="1400" spc="-1" strike="noStrike">
              <a:solidFill>
                <a:srgbClr val="000000"/>
              </a:solidFill>
              <a:latin typeface="Arial"/>
            </a:endParaRPr>
          </a:p>
        </p:txBody>
      </p:sp>
      <p:pic>
        <p:nvPicPr>
          <p:cNvPr id="395" name="Google Shape;363;p 1" descr=""/>
          <p:cNvPicPr/>
          <p:nvPr/>
        </p:nvPicPr>
        <p:blipFill>
          <a:blip r:embed="rId5"/>
          <a:srcRect l="0" t="0" r="0" b="33630"/>
          <a:stretch/>
        </p:blipFill>
        <p:spPr>
          <a:xfrm>
            <a:off x="516960" y="3637440"/>
            <a:ext cx="4479480" cy="175068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159120" y="153000"/>
            <a:ext cx="9484920" cy="897480"/>
          </a:xfrm>
          <a:prstGeom prst="rect">
            <a:avLst/>
          </a:prstGeom>
          <a:noFill/>
          <a:ln w="0">
            <a:noFill/>
          </a:ln>
        </p:spPr>
        <p:txBody>
          <a:bodyPr lIns="91440" rIns="91440" tIns="45720" bIns="45720" anchor="ctr">
            <a:normAutofit/>
          </a:bodyPr>
          <a:p>
            <a:pPr indent="0">
              <a:lnSpc>
                <a:spcPct val="100000"/>
              </a:lnSpc>
              <a:spcBef>
                <a:spcPts val="145"/>
              </a:spcBef>
              <a:spcAft>
                <a:spcPts val="575"/>
              </a:spcAft>
              <a:buNone/>
            </a:pPr>
            <a:r>
              <a:rPr b="0" lang="en-US" sz="2800" spc="-1" strike="noStrike">
                <a:solidFill>
                  <a:srgbClr val="1e6a39"/>
                </a:solidFill>
                <a:latin typeface="Arial"/>
                <a:ea typeface="Droid Sans Fallback"/>
              </a:rPr>
              <a:t>Data combinations increasingly large &amp; heterogeneous</a:t>
            </a:r>
            <a:endParaRPr b="0" lang="en-US" sz="2800" spc="-1" strike="noStrike">
              <a:solidFill>
                <a:srgbClr val="000000"/>
              </a:solidFill>
              <a:latin typeface="Arial"/>
            </a:endParaRPr>
          </a:p>
        </p:txBody>
      </p:sp>
      <p:sp>
        <p:nvSpPr>
          <p:cNvPr id="397" name=""/>
          <p:cNvSpPr txBox="1"/>
          <p:nvPr/>
        </p:nvSpPr>
        <p:spPr>
          <a:xfrm>
            <a:off x="155520" y="618840"/>
            <a:ext cx="7344720" cy="3664440"/>
          </a:xfrm>
          <a:prstGeom prst="rect">
            <a:avLst/>
          </a:prstGeom>
          <a:noFill/>
          <a:ln w="0">
            <a:noFill/>
          </a:ln>
        </p:spPr>
        <p:txBody>
          <a:bodyPr lIns="90000" rIns="90000" tIns="45000" bIns="45000" anchor="t">
            <a:noAutofit/>
          </a:bodyPr>
          <a:p>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ea typeface="Noto Sans CJK SC"/>
              </a:rPr>
              <a:t>Increasing </a:t>
            </a:r>
            <a:r>
              <a:rPr b="0" lang="en-US" sz="2000" spc="-1" strike="noStrike">
                <a:solidFill>
                  <a:srgbClr val="000000"/>
                </a:solidFill>
                <a:latin typeface="Arial"/>
              </a:rPr>
              <a:t>sample sizes, depth &amp; untargeted assays</a:t>
            </a:r>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rPr>
              <a:t>Spatio-temporal variation &amp; resolution</a:t>
            </a:r>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ea typeface="Noto Sans CJK SC"/>
              </a:rPr>
              <a:t>Multi-pipeline </a:t>
            </a:r>
            <a:r>
              <a:rPr b="0" lang="en-US" sz="2000" spc="-1" strike="noStrike">
                <a:solidFill>
                  <a:srgbClr val="000000"/>
                </a:solidFill>
                <a:latin typeface="Arial"/>
                <a:ea typeface="Noto Sans CJK SC"/>
              </a:rPr>
              <a:t>(</a:t>
            </a:r>
            <a:r>
              <a:rPr b="0" lang="en-US" sz="2000" spc="-1" strike="noStrike">
                <a:solidFill>
                  <a:srgbClr val="000000"/>
                </a:solidFill>
                <a:latin typeface="Arial"/>
              </a:rPr>
              <a:t>processing, pipelines, transformations)</a:t>
            </a:r>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ea typeface="Droid Sans Fallback"/>
              </a:rPr>
              <a:t>Multi-level (h</a:t>
            </a:r>
            <a:r>
              <a:rPr b="0" lang="en-US" sz="2000" spc="-1" strike="noStrike">
                <a:solidFill>
                  <a:srgbClr val="000000"/>
                </a:solidFill>
                <a:latin typeface="Arial"/>
              </a:rPr>
              <a:t>ierarchies, </a:t>
            </a:r>
            <a:r>
              <a:rPr b="0" lang="en-US" sz="2000" spc="-1" strike="noStrike">
                <a:solidFill>
                  <a:srgbClr val="000000"/>
                </a:solidFill>
                <a:latin typeface="Arial"/>
              </a:rPr>
              <a:t>phylogenies, nested designs)</a:t>
            </a:r>
            <a:endParaRPr b="0" lang="en-US" sz="2000" spc="-1" strike="noStrike">
              <a:solidFill>
                <a:srgbClr val="000000"/>
              </a:solidFill>
              <a:latin typeface="Arial"/>
            </a:endParaRPr>
          </a:p>
          <a:p>
            <a:pPr marL="216000" indent="-216000">
              <a:spcAft>
                <a:spcPts val="1009"/>
              </a:spcAft>
              <a:buClr>
                <a:srgbClr val="000000"/>
              </a:buClr>
              <a:buSzPct val="45000"/>
              <a:buFont typeface="Wingdings" charset="2"/>
              <a:buChar char=""/>
            </a:pPr>
            <a:r>
              <a:rPr b="0" lang="en-US" sz="2000" spc="-1" strike="noStrike">
                <a:solidFill>
                  <a:srgbClr val="000000"/>
                </a:solidFill>
                <a:latin typeface="Arial"/>
              </a:rPr>
              <a:t>Multi-assay </a:t>
            </a:r>
            <a:r>
              <a:rPr b="0" lang="en-US" sz="2000" spc="-1" strike="noStrike">
                <a:solidFill>
                  <a:srgbClr val="000000"/>
                </a:solidFill>
                <a:latin typeface="Arial"/>
              </a:rPr>
              <a:t>(e.g. 16S + metagenome)</a:t>
            </a:r>
            <a:endParaRPr b="0" lang="en-US" sz="2000" spc="-1" strike="noStrike">
              <a:solidFill>
                <a:srgbClr val="000000"/>
              </a:solidFill>
              <a:latin typeface="Arial"/>
            </a:endParaRPr>
          </a:p>
          <a:p>
            <a:pPr marL="216000" indent="-216000">
              <a:spcAft>
                <a:spcPts val="1009"/>
              </a:spcAft>
              <a:buClr>
                <a:srgbClr val="000000"/>
              </a:buClr>
              <a:buSzPct val="45000"/>
              <a:buFont typeface="Wingdings" charset="2"/>
              <a:buChar char=""/>
            </a:pPr>
            <a:r>
              <a:rPr b="0" lang="en-US" sz="2000" spc="-1" strike="noStrike">
                <a:solidFill>
                  <a:srgbClr val="000000"/>
                </a:solidFill>
                <a:latin typeface="Arial"/>
              </a:rPr>
              <a:t>Multi-omic </a:t>
            </a:r>
            <a:r>
              <a:rPr b="0" lang="en-US" sz="2000" spc="-1" strike="noStrike">
                <a:solidFill>
                  <a:srgbClr val="000000"/>
                </a:solidFill>
                <a:latin typeface="Arial"/>
              </a:rPr>
              <a:t>(taxonomic, functional)</a:t>
            </a:r>
            <a:endParaRPr b="0" lang="en-US" sz="2000" spc="-1" strike="noStrike">
              <a:solidFill>
                <a:srgbClr val="000000"/>
              </a:solidFill>
              <a:latin typeface="Arial"/>
            </a:endParaRPr>
          </a:p>
          <a:p>
            <a:pPr marL="216000" indent="-216000">
              <a:spcAft>
                <a:spcPts val="1009"/>
              </a:spcAft>
              <a:buClr>
                <a:srgbClr val="000000"/>
              </a:buClr>
              <a:buSzPct val="45000"/>
              <a:buFont typeface="Wingdings" charset="2"/>
              <a:buChar char=""/>
            </a:pPr>
            <a:r>
              <a:rPr b="0" lang="en-US" sz="2000" spc="-1" strike="noStrike">
                <a:solidFill>
                  <a:srgbClr val="000000"/>
                </a:solidFill>
                <a:latin typeface="Arial"/>
              </a:rPr>
              <a:t>Multi-kingdom </a:t>
            </a:r>
            <a:r>
              <a:rPr b="0" lang="en-US" sz="2000" spc="-1" strike="noStrike">
                <a:solidFill>
                  <a:srgbClr val="000000"/>
                </a:solidFill>
                <a:latin typeface="Arial"/>
              </a:rPr>
              <a:t>(bacteriome, virome, mykobiome, eukaryome)</a:t>
            </a:r>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rPr>
              <a:t>Multi-cohort </a:t>
            </a:r>
            <a:r>
              <a:rPr b="0" lang="en-US" sz="2000" spc="-1" strike="noStrike">
                <a:solidFill>
                  <a:srgbClr val="000000"/>
                </a:solidFill>
                <a:latin typeface="Arial"/>
              </a:rPr>
              <a:t>(meta-analyses)</a:t>
            </a:r>
            <a:endParaRPr b="0" lang="en-US" sz="2000" spc="-1" strike="noStrike">
              <a:solidFill>
                <a:srgbClr val="000000"/>
              </a:solidFill>
              <a:latin typeface="Arial"/>
            </a:endParaRPr>
          </a:p>
        </p:txBody>
      </p:sp>
      <p:pic>
        <p:nvPicPr>
          <p:cNvPr id="398" name="" descr=""/>
          <p:cNvPicPr/>
          <p:nvPr/>
        </p:nvPicPr>
        <p:blipFill>
          <a:blip r:embed="rId1"/>
          <a:stretch/>
        </p:blipFill>
        <p:spPr>
          <a:xfrm>
            <a:off x="7516080" y="3319920"/>
            <a:ext cx="2407320" cy="2219760"/>
          </a:xfrm>
          <a:prstGeom prst="rect">
            <a:avLst/>
          </a:prstGeom>
          <a:ln w="0">
            <a:noFill/>
          </a:ln>
        </p:spPr>
      </p:pic>
    </p:spTree>
  </p:cSld>
  <p:transition spd="slow">
    <p:fade/>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159120" y="153000"/>
            <a:ext cx="9484920" cy="897480"/>
          </a:xfrm>
          <a:prstGeom prst="rect">
            <a:avLst/>
          </a:prstGeom>
          <a:noFill/>
          <a:ln w="0">
            <a:noFill/>
          </a:ln>
        </p:spPr>
        <p:txBody>
          <a:bodyPr lIns="91440" rIns="91440" tIns="45720" bIns="45720" anchor="ctr">
            <a:normAutofit/>
          </a:bodyPr>
          <a:p>
            <a:pPr indent="0">
              <a:lnSpc>
                <a:spcPct val="100000"/>
              </a:lnSpc>
              <a:spcBef>
                <a:spcPts val="145"/>
              </a:spcBef>
              <a:spcAft>
                <a:spcPts val="575"/>
              </a:spcAft>
              <a:buNone/>
            </a:pPr>
            <a:r>
              <a:rPr b="0" lang="en-US" sz="2800" spc="-1" strike="noStrike">
                <a:solidFill>
                  <a:srgbClr val="1e6a39"/>
                </a:solidFill>
                <a:latin typeface="Arial"/>
                <a:ea typeface="Droid Sans Fallback"/>
              </a:rPr>
              <a:t>Data combinations increasingly large &amp; heterogeneous</a:t>
            </a:r>
            <a:endParaRPr b="0" lang="en-US" sz="2800" spc="-1" strike="noStrike">
              <a:solidFill>
                <a:srgbClr val="000000"/>
              </a:solidFill>
              <a:latin typeface="Arial"/>
            </a:endParaRPr>
          </a:p>
        </p:txBody>
      </p:sp>
      <p:sp>
        <p:nvSpPr>
          <p:cNvPr id="400" name=""/>
          <p:cNvSpPr txBox="1"/>
          <p:nvPr/>
        </p:nvSpPr>
        <p:spPr>
          <a:xfrm>
            <a:off x="155520" y="618840"/>
            <a:ext cx="7344720" cy="3664440"/>
          </a:xfrm>
          <a:prstGeom prst="rect">
            <a:avLst/>
          </a:prstGeom>
          <a:noFill/>
          <a:ln w="0">
            <a:noFill/>
          </a:ln>
        </p:spPr>
        <p:txBody>
          <a:bodyPr lIns="90000" rIns="90000" tIns="45000" bIns="45000" anchor="t">
            <a:noAutofit/>
          </a:bodyPr>
          <a:p>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ea typeface="Noto Sans CJK SC"/>
              </a:rPr>
              <a:t>Increasing </a:t>
            </a:r>
            <a:r>
              <a:rPr b="0" lang="en-US" sz="2000" spc="-1" strike="noStrike">
                <a:solidFill>
                  <a:srgbClr val="000000"/>
                </a:solidFill>
                <a:latin typeface="Arial"/>
              </a:rPr>
              <a:t>sample sizes, depth &amp; untargeted assays</a:t>
            </a:r>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rPr>
              <a:t>Spatio-temporal variation &amp; resolution</a:t>
            </a:r>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ea typeface="Noto Sans CJK SC"/>
              </a:rPr>
              <a:t>Multi-pipeline </a:t>
            </a:r>
            <a:r>
              <a:rPr b="0" lang="en-US" sz="2000" spc="-1" strike="noStrike">
                <a:solidFill>
                  <a:srgbClr val="000000"/>
                </a:solidFill>
                <a:latin typeface="Arial"/>
                <a:ea typeface="Noto Sans CJK SC"/>
              </a:rPr>
              <a:t>(</a:t>
            </a:r>
            <a:r>
              <a:rPr b="0" lang="en-US" sz="2000" spc="-1" strike="noStrike">
                <a:solidFill>
                  <a:srgbClr val="000000"/>
                </a:solidFill>
                <a:latin typeface="Arial"/>
              </a:rPr>
              <a:t>processing, pipelines, transformations)</a:t>
            </a:r>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ea typeface="Droid Sans Fallback"/>
              </a:rPr>
              <a:t>Multi-level (h</a:t>
            </a:r>
            <a:r>
              <a:rPr b="0" lang="en-US" sz="2000" spc="-1" strike="noStrike">
                <a:solidFill>
                  <a:srgbClr val="000000"/>
                </a:solidFill>
                <a:latin typeface="Arial"/>
              </a:rPr>
              <a:t>ierarchies, </a:t>
            </a:r>
            <a:r>
              <a:rPr b="0" lang="en-US" sz="2000" spc="-1" strike="noStrike">
                <a:solidFill>
                  <a:srgbClr val="000000"/>
                </a:solidFill>
                <a:latin typeface="Arial"/>
              </a:rPr>
              <a:t>phylogenies, nested designs)</a:t>
            </a:r>
            <a:endParaRPr b="0" lang="en-US" sz="2000" spc="-1" strike="noStrike">
              <a:solidFill>
                <a:srgbClr val="000000"/>
              </a:solidFill>
              <a:latin typeface="Arial"/>
            </a:endParaRPr>
          </a:p>
          <a:p>
            <a:pPr marL="216000" indent="-216000">
              <a:spcAft>
                <a:spcPts val="1009"/>
              </a:spcAft>
              <a:buClr>
                <a:srgbClr val="000000"/>
              </a:buClr>
              <a:buSzPct val="45000"/>
              <a:buFont typeface="Wingdings" charset="2"/>
              <a:buChar char=""/>
            </a:pPr>
            <a:r>
              <a:rPr b="0" lang="en-US" sz="2000" spc="-1" strike="noStrike">
                <a:solidFill>
                  <a:srgbClr val="000000"/>
                </a:solidFill>
                <a:latin typeface="Arial"/>
              </a:rPr>
              <a:t>Multi-assay </a:t>
            </a:r>
            <a:r>
              <a:rPr b="0" lang="en-US" sz="2000" spc="-1" strike="noStrike">
                <a:solidFill>
                  <a:srgbClr val="000000"/>
                </a:solidFill>
                <a:latin typeface="Arial"/>
              </a:rPr>
              <a:t>(e.g. 16S + metagenome)</a:t>
            </a:r>
            <a:endParaRPr b="0" lang="en-US" sz="2000" spc="-1" strike="noStrike">
              <a:solidFill>
                <a:srgbClr val="000000"/>
              </a:solidFill>
              <a:latin typeface="Arial"/>
            </a:endParaRPr>
          </a:p>
          <a:p>
            <a:pPr marL="216000" indent="-216000">
              <a:spcAft>
                <a:spcPts val="1009"/>
              </a:spcAft>
              <a:buClr>
                <a:srgbClr val="000000"/>
              </a:buClr>
              <a:buSzPct val="45000"/>
              <a:buFont typeface="Wingdings" charset="2"/>
              <a:buChar char=""/>
            </a:pPr>
            <a:r>
              <a:rPr b="0" lang="en-US" sz="2000" spc="-1" strike="noStrike">
                <a:solidFill>
                  <a:srgbClr val="000000"/>
                </a:solidFill>
                <a:latin typeface="Arial"/>
              </a:rPr>
              <a:t>Multi-omic </a:t>
            </a:r>
            <a:r>
              <a:rPr b="0" lang="en-US" sz="2000" spc="-1" strike="noStrike">
                <a:solidFill>
                  <a:srgbClr val="000000"/>
                </a:solidFill>
                <a:latin typeface="Arial"/>
              </a:rPr>
              <a:t>(taxonomic, functional)</a:t>
            </a:r>
            <a:endParaRPr b="0" lang="en-US" sz="2000" spc="-1" strike="noStrike">
              <a:solidFill>
                <a:srgbClr val="000000"/>
              </a:solidFill>
              <a:latin typeface="Arial"/>
            </a:endParaRPr>
          </a:p>
          <a:p>
            <a:pPr marL="216000" indent="-216000">
              <a:spcAft>
                <a:spcPts val="1009"/>
              </a:spcAft>
              <a:buClr>
                <a:srgbClr val="000000"/>
              </a:buClr>
              <a:buSzPct val="45000"/>
              <a:buFont typeface="Wingdings" charset="2"/>
              <a:buChar char=""/>
            </a:pPr>
            <a:r>
              <a:rPr b="0" lang="en-US" sz="2000" spc="-1" strike="noStrike">
                <a:solidFill>
                  <a:srgbClr val="000000"/>
                </a:solidFill>
                <a:latin typeface="Arial"/>
              </a:rPr>
              <a:t>Multi-kingdom </a:t>
            </a:r>
            <a:r>
              <a:rPr b="0" lang="en-US" sz="2000" spc="-1" strike="noStrike">
                <a:solidFill>
                  <a:srgbClr val="000000"/>
                </a:solidFill>
                <a:latin typeface="Arial"/>
              </a:rPr>
              <a:t>(bacteriome, virome, mykobiome, eukaryome)</a:t>
            </a:r>
            <a:endParaRPr b="0" lang="en-US" sz="2000" spc="-1" strike="noStrike">
              <a:solidFill>
                <a:srgbClr val="000000"/>
              </a:solidFill>
              <a:latin typeface="Arial"/>
            </a:endParaRPr>
          </a:p>
          <a:p>
            <a:pPr marL="216000" indent="-216000">
              <a:lnSpc>
                <a:spcPct val="100000"/>
              </a:lnSpc>
              <a:spcAft>
                <a:spcPts val="1009"/>
              </a:spcAft>
              <a:buClr>
                <a:srgbClr val="000000"/>
              </a:buClr>
              <a:buSzPct val="45000"/>
              <a:buFont typeface="Wingdings" charset="2"/>
              <a:buChar char=""/>
            </a:pPr>
            <a:r>
              <a:rPr b="0" lang="en-US" sz="2000" spc="-1" strike="noStrike">
                <a:solidFill>
                  <a:srgbClr val="000000"/>
                </a:solidFill>
                <a:latin typeface="Arial"/>
              </a:rPr>
              <a:t>Multi-cohort </a:t>
            </a:r>
            <a:r>
              <a:rPr b="0" lang="en-US" sz="2000" spc="-1" strike="noStrike">
                <a:solidFill>
                  <a:srgbClr val="000000"/>
                </a:solidFill>
                <a:latin typeface="Arial"/>
              </a:rPr>
              <a:t>(meta-analyses)</a:t>
            </a:r>
            <a:endParaRPr b="0" lang="en-US" sz="2000" spc="-1" strike="noStrike">
              <a:solidFill>
                <a:srgbClr val="000000"/>
              </a:solidFill>
              <a:latin typeface="Arial"/>
            </a:endParaRPr>
          </a:p>
        </p:txBody>
      </p:sp>
      <p:pic>
        <p:nvPicPr>
          <p:cNvPr id="401" name="" descr=""/>
          <p:cNvPicPr/>
          <p:nvPr/>
        </p:nvPicPr>
        <p:blipFill>
          <a:blip r:embed="rId1"/>
          <a:stretch/>
        </p:blipFill>
        <p:spPr>
          <a:xfrm>
            <a:off x="7516080" y="3319920"/>
            <a:ext cx="2407320" cy="2219760"/>
          </a:xfrm>
          <a:prstGeom prst="rect">
            <a:avLst/>
          </a:prstGeom>
          <a:ln w="0">
            <a:noFill/>
          </a:ln>
        </p:spPr>
      </p:pic>
      <p:sp>
        <p:nvSpPr>
          <p:cNvPr id="402" name="PlaceHolder 2"/>
          <p:cNvSpPr>
            <a:spLocks noGrp="1"/>
          </p:cNvSpPr>
          <p:nvPr>
            <p:ph type="title"/>
          </p:nvPr>
        </p:nvSpPr>
        <p:spPr>
          <a:xfrm>
            <a:off x="198360" y="4437360"/>
            <a:ext cx="6944760" cy="897480"/>
          </a:xfrm>
          <a:prstGeom prst="rect">
            <a:avLst/>
          </a:prstGeom>
          <a:noFill/>
          <a:ln w="0">
            <a:noFill/>
          </a:ln>
        </p:spPr>
        <p:txBody>
          <a:bodyPr lIns="91440" rIns="91440" tIns="45720" bIns="45720" anchor="ctr">
            <a:normAutofit/>
          </a:bodyPr>
          <a:p>
            <a:pPr indent="0">
              <a:lnSpc>
                <a:spcPct val="100000"/>
              </a:lnSpc>
              <a:spcBef>
                <a:spcPts val="145"/>
              </a:spcBef>
              <a:spcAft>
                <a:spcPts val="865"/>
              </a:spcAft>
              <a:buNone/>
            </a:pPr>
            <a:r>
              <a:rPr b="0" lang="en-US" sz="2400" spc="-1" strike="noStrike">
                <a:solidFill>
                  <a:srgbClr val="1e6a39"/>
                </a:solidFill>
                <a:latin typeface="Arial"/>
                <a:ea typeface="Droid Sans Fallback"/>
              </a:rPr>
              <a:t>→ </a:t>
            </a:r>
            <a:r>
              <a:rPr b="0" lang="en-US" sz="2400" spc="-1" strike="noStrike">
                <a:solidFill>
                  <a:srgbClr val="1e6a39"/>
                </a:solidFill>
                <a:latin typeface="Arial"/>
                <a:ea typeface="Droid Sans Fallback"/>
              </a:rPr>
              <a:t>How to organize heterogeneous data sources?</a:t>
            </a:r>
            <a:br>
              <a:rPr sz="2400"/>
            </a:br>
            <a:r>
              <a:rPr b="0" lang="en-US" sz="2400" spc="-1" strike="noStrike">
                <a:solidFill>
                  <a:srgbClr val="1e6a39"/>
                </a:solidFill>
                <a:latin typeface="Arial"/>
                <a:ea typeface="Droid Sans Fallback"/>
              </a:rPr>
              <a:t>→ How to build interoperable methods?</a:t>
            </a:r>
            <a:endParaRPr b="0" lang="en-US" sz="2400" spc="-1" strike="noStrike">
              <a:solidFill>
                <a:srgbClr val="000000"/>
              </a:solidFill>
              <a:latin typeface="Arial"/>
            </a:endParaRPr>
          </a:p>
        </p:txBody>
      </p:sp>
    </p:spTree>
  </p:cSld>
  <p:transition spd="slow">
    <p:fade/>
  </p:transition>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3" name="" descr=""/>
          <p:cNvPicPr/>
          <p:nvPr/>
        </p:nvPicPr>
        <p:blipFill>
          <a:blip r:embed="rId1"/>
          <a:stretch/>
        </p:blipFill>
        <p:spPr>
          <a:xfrm>
            <a:off x="1194840" y="1468800"/>
            <a:ext cx="7225560" cy="3343320"/>
          </a:xfrm>
          <a:prstGeom prst="rect">
            <a:avLst/>
          </a:prstGeom>
          <a:ln w="0">
            <a:noFill/>
          </a:ln>
        </p:spPr>
      </p:pic>
      <p:sp>
        <p:nvSpPr>
          <p:cNvPr id="404" name=""/>
          <p:cNvSpPr txBox="1"/>
          <p:nvPr/>
        </p:nvSpPr>
        <p:spPr>
          <a:xfrm>
            <a:off x="121320" y="95400"/>
            <a:ext cx="8571240" cy="2238120"/>
          </a:xfrm>
          <a:prstGeom prst="rect">
            <a:avLst/>
          </a:prstGeom>
          <a:noFill/>
          <a:ln w="0">
            <a:noFill/>
          </a:ln>
        </p:spPr>
        <p:txBody>
          <a:bodyPr lIns="81720" rIns="81720" tIns="40680" bIns="40680" anchor="t">
            <a:noAutofit/>
          </a:bodyPr>
          <a:p>
            <a:r>
              <a:rPr b="0" i="1" lang="en-US" sz="2600" spc="-1" strike="noStrike">
                <a:solidFill>
                  <a:srgbClr val="106802"/>
                </a:solidFill>
                <a:latin typeface="Arial"/>
                <a:ea typeface="Droid Sans Fallback"/>
              </a:rPr>
              <a:t>(Tree)SummarizedExperiment </a:t>
            </a:r>
            <a:r>
              <a:rPr b="0" lang="en-US" sz="2600" spc="-1" strike="noStrike">
                <a:solidFill>
                  <a:srgbClr val="106802"/>
                </a:solidFill>
                <a:latin typeface="Arial"/>
                <a:ea typeface="Droid Sans Fallback"/>
              </a:rPr>
              <a:t>multi-assay data container</a:t>
            </a:r>
            <a:endParaRPr b="0" lang="en-US" sz="2600" spc="-1" strike="noStrike">
              <a:solidFill>
                <a:srgbClr val="0000cc"/>
              </a:solidFill>
              <a:latin typeface="Arial"/>
            </a:endParaRPr>
          </a:p>
          <a:p>
            <a:r>
              <a:rPr b="0" lang="en-US" sz="2000" spc="-1" strike="noStrike">
                <a:solidFill>
                  <a:srgbClr val="000000"/>
                </a:solidFill>
                <a:latin typeface="Arial"/>
                <a:ea typeface="Droid Sans Fallback"/>
              </a:rPr>
              <a:t>Commonly adopted data structures facilitate interoperability:</a:t>
            </a:r>
            <a:endParaRPr b="0" lang="en-US" sz="2000" spc="-1" strike="noStrike">
              <a:solidFill>
                <a:srgbClr val="0000cc"/>
              </a:solidFill>
              <a:latin typeface="Arial"/>
            </a:endParaRPr>
          </a:p>
          <a:p>
            <a:r>
              <a:rPr b="0" lang="en-US" sz="2000" spc="-1" strike="noStrike">
                <a:solidFill>
                  <a:srgbClr val="000000"/>
                </a:solidFill>
                <a:latin typeface="Arial"/>
                <a:ea typeface="Droid Sans Fallback"/>
              </a:rPr>
              <a:t>- (widely) shared methods &amp; workflows</a:t>
            </a:r>
            <a:endParaRPr b="0" lang="en-US" sz="2000" spc="-1" strike="noStrike">
              <a:solidFill>
                <a:srgbClr val="0000cc"/>
              </a:solidFill>
              <a:latin typeface="Arial"/>
            </a:endParaRPr>
          </a:p>
          <a:p>
            <a:r>
              <a:rPr b="0" lang="en-US" sz="2000" spc="-1" strike="noStrike">
                <a:solidFill>
                  <a:srgbClr val="000000"/>
                </a:solidFill>
                <a:latin typeface="Arial"/>
                <a:ea typeface="Droid Sans Fallback"/>
              </a:rPr>
              <a:t>- more efficient &amp; standardized analyses</a:t>
            </a:r>
            <a:endParaRPr b="0" lang="en-US" sz="2000" spc="-1" strike="noStrike">
              <a:solidFill>
                <a:srgbClr val="0000cc"/>
              </a:solidFill>
              <a:latin typeface="Arial"/>
            </a:endParaRPr>
          </a:p>
        </p:txBody>
      </p:sp>
      <p:pic>
        <p:nvPicPr>
          <p:cNvPr id="405" name="" descr=""/>
          <p:cNvPicPr/>
          <p:nvPr/>
        </p:nvPicPr>
        <p:blipFill>
          <a:blip r:embed="rId2"/>
          <a:stretch/>
        </p:blipFill>
        <p:spPr>
          <a:xfrm>
            <a:off x="215280" y="4946400"/>
            <a:ext cx="1894320" cy="545400"/>
          </a:xfrm>
          <a:prstGeom prst="rect">
            <a:avLst/>
          </a:prstGeom>
          <a:ln w="0">
            <a:noFill/>
          </a:ln>
        </p:spPr>
      </p:pic>
      <p:sp>
        <p:nvSpPr>
          <p:cNvPr id="406" name=""/>
          <p:cNvSpPr txBox="1"/>
          <p:nvPr/>
        </p:nvSpPr>
        <p:spPr>
          <a:xfrm>
            <a:off x="6921360" y="3873240"/>
            <a:ext cx="3107160" cy="1734840"/>
          </a:xfrm>
          <a:prstGeom prst="rect">
            <a:avLst/>
          </a:prstGeom>
          <a:noFill/>
          <a:ln w="0">
            <a:noFill/>
          </a:ln>
        </p:spPr>
        <p:txBody>
          <a:bodyPr lIns="81720" rIns="81720" tIns="40680" bIns="40680" anchor="t">
            <a:noAutofit/>
          </a:bodyPr>
          <a:p>
            <a:pPr algn="r"/>
            <a:r>
              <a:rPr b="1" lang="en-US" sz="1200" spc="-1" strike="noStrike">
                <a:solidFill>
                  <a:srgbClr val="000000"/>
                </a:solidFill>
                <a:latin typeface="Arial"/>
                <a:ea typeface="Droid Sans Fallback"/>
              </a:rPr>
              <a:t>Multiple assays</a:t>
            </a:r>
            <a:endParaRPr b="0" lang="en-US" sz="1200" spc="-1" strike="noStrike">
              <a:solidFill>
                <a:srgbClr val="0000cc"/>
              </a:solidFill>
              <a:latin typeface="Arial"/>
            </a:endParaRPr>
          </a:p>
          <a:p>
            <a:pPr algn="r"/>
            <a:r>
              <a:rPr b="0" lang="en-US" sz="1200" spc="-1" strike="noStrike">
                <a:solidFill>
                  <a:srgbClr val="000000"/>
                </a:solidFill>
                <a:latin typeface="Arial"/>
                <a:ea typeface="Droid Sans Fallback"/>
              </a:rPr>
              <a:t>→ </a:t>
            </a:r>
            <a:r>
              <a:rPr b="0" lang="en-US" sz="1200" spc="-1" strike="noStrike">
                <a:solidFill>
                  <a:srgbClr val="000000"/>
                </a:solidFill>
                <a:latin typeface="Arial"/>
                <a:ea typeface="Droid Sans Fallback"/>
              </a:rPr>
              <a:t>assays, altExp, </a:t>
            </a:r>
            <a:r>
              <a:rPr b="0" lang="en-US" sz="1200" spc="-1" strike="noStrike">
                <a:solidFill>
                  <a:srgbClr val="000000"/>
                </a:solidFill>
                <a:latin typeface="Arial"/>
                <a:ea typeface="Droid Sans Fallback"/>
              </a:rPr>
              <a:t>reducedDim</a:t>
            </a:r>
            <a:endParaRPr b="0" lang="en-US" sz="1200" spc="-1" strike="noStrike">
              <a:solidFill>
                <a:srgbClr val="0000cc"/>
              </a:solidFill>
              <a:latin typeface="Arial"/>
            </a:endParaRPr>
          </a:p>
          <a:p>
            <a:pPr algn="r">
              <a:lnSpc>
                <a:spcPct val="100000"/>
              </a:lnSpc>
            </a:pPr>
            <a:endParaRPr b="0" lang="en-US" sz="1600" spc="-1" strike="noStrike">
              <a:solidFill>
                <a:srgbClr val="0000cc"/>
              </a:solidFill>
              <a:latin typeface="Arial"/>
            </a:endParaRPr>
          </a:p>
          <a:p>
            <a:pPr algn="r">
              <a:lnSpc>
                <a:spcPct val="100000"/>
              </a:lnSpc>
            </a:pPr>
            <a:r>
              <a:rPr b="1" lang="en-US" sz="1200" spc="-1" strike="noStrike">
                <a:solidFill>
                  <a:srgbClr val="000000"/>
                </a:solidFill>
                <a:latin typeface="Arial"/>
                <a:ea typeface="Droid Sans Fallback"/>
              </a:rPr>
              <a:t>Rich side information </a:t>
            </a:r>
            <a:endParaRPr b="0" lang="en-US" sz="1200" spc="-1" strike="noStrike">
              <a:solidFill>
                <a:srgbClr val="0000cc"/>
              </a:solidFill>
              <a:latin typeface="Arial"/>
            </a:endParaRPr>
          </a:p>
          <a:p>
            <a:pPr algn="r">
              <a:lnSpc>
                <a:spcPct val="100000"/>
              </a:lnSpc>
            </a:pPr>
            <a:r>
              <a:rPr b="0" lang="en-US" sz="1200" spc="-1" strike="noStrike">
                <a:solidFill>
                  <a:srgbClr val="000000"/>
                </a:solidFill>
                <a:latin typeface="Arial"/>
                <a:ea typeface="Droid Sans Fallback"/>
              </a:rPr>
              <a:t>→ </a:t>
            </a:r>
            <a:r>
              <a:rPr b="0" lang="en-US" sz="1200" spc="-1" strike="noStrike">
                <a:solidFill>
                  <a:srgbClr val="000000"/>
                </a:solidFill>
                <a:latin typeface="Arial"/>
                <a:ea typeface="Droid Sans Fallback"/>
              </a:rPr>
              <a:t>sequences, </a:t>
            </a:r>
            <a:r>
              <a:rPr b="0" lang="en-US" sz="1200" spc="-1" strike="noStrike">
                <a:solidFill>
                  <a:srgbClr val="000000"/>
                </a:solidFill>
                <a:latin typeface="Arial"/>
                <a:ea typeface="Droid Sans Fallback"/>
              </a:rPr>
              <a:t>metadata, rowData, colData</a:t>
            </a:r>
            <a:endParaRPr b="0" lang="en-US" sz="1200" spc="-1" strike="noStrike">
              <a:solidFill>
                <a:srgbClr val="0000cc"/>
              </a:solidFill>
              <a:latin typeface="Arial"/>
            </a:endParaRPr>
          </a:p>
          <a:p>
            <a:pPr algn="r">
              <a:lnSpc>
                <a:spcPct val="100000"/>
              </a:lnSpc>
            </a:pPr>
            <a:endParaRPr b="0" lang="en-US" sz="1600" spc="-1" strike="noStrike">
              <a:solidFill>
                <a:srgbClr val="0000cc"/>
              </a:solidFill>
              <a:latin typeface="Arial"/>
            </a:endParaRPr>
          </a:p>
          <a:p>
            <a:pPr algn="r"/>
            <a:r>
              <a:rPr b="1" lang="en-US" sz="1200" spc="-1" strike="noStrike">
                <a:solidFill>
                  <a:srgbClr val="000000"/>
                </a:solidFill>
                <a:latin typeface="Arial"/>
                <a:ea typeface="Droid Sans Fallback"/>
              </a:rPr>
              <a:t>Hierarchies on sample &amp; feature spaces</a:t>
            </a:r>
            <a:r>
              <a:rPr b="0" lang="en-US" sz="1200" spc="-1" strike="noStrike">
                <a:solidFill>
                  <a:srgbClr val="000000"/>
                </a:solidFill>
                <a:latin typeface="Arial"/>
                <a:ea typeface="Droid Sans Fallback"/>
              </a:rPr>
              <a:t> </a:t>
            </a:r>
            <a:endParaRPr b="0" lang="en-US" sz="1200" spc="-1" strike="noStrike">
              <a:solidFill>
                <a:srgbClr val="0000cc"/>
              </a:solidFill>
              <a:latin typeface="Arial"/>
            </a:endParaRPr>
          </a:p>
          <a:p>
            <a:pPr algn="r"/>
            <a:r>
              <a:rPr b="0" lang="en-US" sz="1200" spc="-1" strike="noStrike">
                <a:solidFill>
                  <a:srgbClr val="000000"/>
                </a:solidFill>
                <a:latin typeface="Arial"/>
                <a:ea typeface="Droid Sans Fallback"/>
              </a:rPr>
              <a:t>→ </a:t>
            </a:r>
            <a:r>
              <a:rPr b="0" lang="en-US" sz="1200" spc="-1" strike="noStrike">
                <a:solidFill>
                  <a:srgbClr val="000000"/>
                </a:solidFill>
                <a:latin typeface="Arial"/>
                <a:ea typeface="Droid Sans Fallback"/>
              </a:rPr>
              <a:t>rowTree, colTree </a:t>
            </a:r>
            <a:endParaRPr b="0" lang="en-US" sz="12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462960" y="72000"/>
            <a:ext cx="9181080" cy="899280"/>
          </a:xfrm>
          <a:prstGeom prst="rect">
            <a:avLst/>
          </a:prstGeom>
          <a:noFill/>
          <a:ln w="0">
            <a:noFill/>
          </a:ln>
        </p:spPr>
        <p:txBody>
          <a:bodyPr lIns="0" rIns="0" tIns="0" bIns="0" anchor="ctr">
            <a:noAutofit/>
          </a:bodyPr>
          <a:p>
            <a:pPr indent="0" algn="ctr">
              <a:buNone/>
            </a:pPr>
            <a:r>
              <a:rPr b="0" lang="en-US" sz="3200" spc="-1" strike="noStrike">
                <a:solidFill>
                  <a:srgbClr val="158466"/>
                </a:solidFill>
                <a:latin typeface="Calibri"/>
              </a:rPr>
              <a:t>Microbiome data science workflow</a:t>
            </a:r>
            <a:endParaRPr b="0" lang="en-US" sz="3200" spc="-1" strike="noStrike">
              <a:solidFill>
                <a:srgbClr val="000000"/>
              </a:solidFill>
              <a:latin typeface="Calibri"/>
            </a:endParaRPr>
          </a:p>
        </p:txBody>
      </p:sp>
      <p:pic>
        <p:nvPicPr>
          <p:cNvPr id="408" name="" descr=""/>
          <p:cNvPicPr/>
          <p:nvPr/>
        </p:nvPicPr>
        <p:blipFill>
          <a:blip r:embed="rId1"/>
          <a:srcRect l="0" t="11517" r="25782" b="0"/>
          <a:stretch/>
        </p:blipFill>
        <p:spPr>
          <a:xfrm>
            <a:off x="8262720" y="2824200"/>
            <a:ext cx="1742760" cy="1819800"/>
          </a:xfrm>
          <a:prstGeom prst="rect">
            <a:avLst/>
          </a:prstGeom>
          <a:ln w="0">
            <a:noFill/>
          </a:ln>
        </p:spPr>
      </p:pic>
      <p:pic>
        <p:nvPicPr>
          <p:cNvPr id="409" name="" descr=""/>
          <p:cNvPicPr/>
          <p:nvPr/>
        </p:nvPicPr>
        <p:blipFill>
          <a:blip r:embed="rId2"/>
          <a:srcRect l="0" t="0" r="28624" b="0"/>
          <a:stretch/>
        </p:blipFill>
        <p:spPr>
          <a:xfrm>
            <a:off x="162000" y="2670120"/>
            <a:ext cx="1303920" cy="2042280"/>
          </a:xfrm>
          <a:prstGeom prst="rect">
            <a:avLst/>
          </a:prstGeom>
          <a:ln w="0">
            <a:noFill/>
          </a:ln>
        </p:spPr>
      </p:pic>
      <p:sp>
        <p:nvSpPr>
          <p:cNvPr id="410" name=""/>
          <p:cNvSpPr/>
          <p:nvPr/>
        </p:nvSpPr>
        <p:spPr>
          <a:xfrm>
            <a:off x="1552320" y="3627000"/>
            <a:ext cx="580680" cy="0"/>
          </a:xfrm>
          <a:prstGeom prst="line">
            <a:avLst/>
          </a:prstGeom>
          <a:ln w="19080">
            <a:solidFill>
              <a:srgbClr val="000000"/>
            </a:solidFill>
            <a:round/>
            <a:tailEnd len="med" type="triangle" w="med"/>
          </a:ln>
        </p:spPr>
        <p:style>
          <a:lnRef idx="0"/>
          <a:fillRef idx="0"/>
          <a:effectRef idx="0"/>
          <a:fontRef idx="minor"/>
        </p:style>
        <p:txBody>
          <a:bodyPr lIns="91080" rIns="91080" tIns="-50040" bIns="-50040" anchor="t">
            <a:noAutofit/>
          </a:bodyPr>
          <a:p>
            <a:endParaRPr b="0" lang="en-US" sz="2600" spc="-1" strike="noStrike">
              <a:solidFill>
                <a:srgbClr val="0000cc"/>
              </a:solidFill>
              <a:latin typeface="Arial"/>
            </a:endParaRPr>
          </a:p>
        </p:txBody>
      </p:sp>
      <p:sp>
        <p:nvSpPr>
          <p:cNvPr id="411" name=""/>
          <p:cNvSpPr/>
          <p:nvPr/>
        </p:nvSpPr>
        <p:spPr>
          <a:xfrm>
            <a:off x="7883640" y="3627000"/>
            <a:ext cx="580680" cy="0"/>
          </a:xfrm>
          <a:prstGeom prst="line">
            <a:avLst/>
          </a:prstGeom>
          <a:ln w="19080">
            <a:solidFill>
              <a:srgbClr val="000000"/>
            </a:solidFill>
            <a:round/>
            <a:tailEnd len="med" type="triangle" w="med"/>
          </a:ln>
        </p:spPr>
        <p:style>
          <a:lnRef idx="0"/>
          <a:fillRef idx="0"/>
          <a:effectRef idx="0"/>
          <a:fontRef idx="minor"/>
        </p:style>
        <p:txBody>
          <a:bodyPr lIns="91080" rIns="91080" tIns="-50040" bIns="-50040" anchor="t">
            <a:noAutofit/>
          </a:bodyPr>
          <a:p>
            <a:endParaRPr b="0" lang="en-US" sz="2600" spc="-1" strike="noStrike">
              <a:solidFill>
                <a:srgbClr val="0000cc"/>
              </a:solidFill>
              <a:latin typeface="Arial"/>
            </a:endParaRPr>
          </a:p>
        </p:txBody>
      </p:sp>
      <p:sp>
        <p:nvSpPr>
          <p:cNvPr id="412" name=""/>
          <p:cNvSpPr txBox="1"/>
          <p:nvPr/>
        </p:nvSpPr>
        <p:spPr>
          <a:xfrm>
            <a:off x="126000" y="2253600"/>
            <a:ext cx="1429200" cy="389880"/>
          </a:xfrm>
          <a:prstGeom prst="rect">
            <a:avLst/>
          </a:prstGeom>
          <a:noFill/>
          <a:ln w="0">
            <a:noFill/>
          </a:ln>
        </p:spPr>
        <p:txBody>
          <a:bodyPr lIns="81720" rIns="81720" tIns="40680" bIns="40680" anchor="t">
            <a:noAutofit/>
          </a:bodyPr>
          <a:p>
            <a:pPr algn="ctr">
              <a:spcBef>
                <a:spcPts val="1191"/>
              </a:spcBef>
              <a:spcAft>
                <a:spcPts val="992"/>
              </a:spcAft>
            </a:pPr>
            <a:r>
              <a:rPr b="1" lang="en-US" sz="1800" spc="-1" strike="noStrike">
                <a:solidFill>
                  <a:srgbClr val="000000"/>
                </a:solidFill>
                <a:latin typeface="Arial"/>
              </a:rPr>
              <a:t>Import data</a:t>
            </a:r>
            <a:endParaRPr b="0" lang="en-US" sz="1800" spc="-1" strike="noStrike">
              <a:solidFill>
                <a:srgbClr val="0000cc"/>
              </a:solidFill>
              <a:latin typeface="Arial"/>
            </a:endParaRPr>
          </a:p>
        </p:txBody>
      </p:sp>
      <p:sp>
        <p:nvSpPr>
          <p:cNvPr id="413" name=""/>
          <p:cNvSpPr txBox="1"/>
          <p:nvPr/>
        </p:nvSpPr>
        <p:spPr>
          <a:xfrm>
            <a:off x="8227800" y="2109600"/>
            <a:ext cx="1822320" cy="630360"/>
          </a:xfrm>
          <a:prstGeom prst="rect">
            <a:avLst/>
          </a:prstGeom>
          <a:noFill/>
          <a:ln w="0">
            <a:noFill/>
          </a:ln>
        </p:spPr>
        <p:txBody>
          <a:bodyPr lIns="81720" rIns="81720" tIns="40680" bIns="40680" anchor="t">
            <a:noAutofit/>
          </a:bodyPr>
          <a:p>
            <a:pPr algn="ctr"/>
            <a:r>
              <a:rPr b="1" lang="en-US" sz="1800" spc="-1" strike="noStrike">
                <a:solidFill>
                  <a:srgbClr val="000000"/>
                </a:solidFill>
                <a:latin typeface="Arial"/>
              </a:rPr>
              <a:t>Reproducible </a:t>
            </a:r>
            <a:endParaRPr b="0" lang="en-US" sz="1800" spc="-1" strike="noStrike">
              <a:solidFill>
                <a:srgbClr val="0000cc"/>
              </a:solidFill>
              <a:latin typeface="Arial"/>
            </a:endParaRPr>
          </a:p>
          <a:p>
            <a:pPr algn="ctr"/>
            <a:r>
              <a:rPr b="1" lang="en-US" sz="1800" spc="-1" strike="noStrike">
                <a:solidFill>
                  <a:srgbClr val="000000"/>
                </a:solidFill>
                <a:latin typeface="Arial"/>
              </a:rPr>
              <a:t>reports</a:t>
            </a:r>
            <a:endParaRPr b="0" lang="en-US" sz="1800" spc="-1" strike="noStrike">
              <a:solidFill>
                <a:srgbClr val="0000cc"/>
              </a:solidFill>
              <a:latin typeface="Arial"/>
            </a:endParaRPr>
          </a:p>
        </p:txBody>
      </p:sp>
      <p:sp>
        <p:nvSpPr>
          <p:cNvPr id="414" name=""/>
          <p:cNvSpPr txBox="1"/>
          <p:nvPr/>
        </p:nvSpPr>
        <p:spPr>
          <a:xfrm>
            <a:off x="3385800" y="1012680"/>
            <a:ext cx="3202200" cy="432360"/>
          </a:xfrm>
          <a:prstGeom prst="rect">
            <a:avLst/>
          </a:prstGeom>
          <a:noFill/>
          <a:ln w="0">
            <a:noFill/>
          </a:ln>
        </p:spPr>
        <p:txBody>
          <a:bodyPr lIns="81720" rIns="81720" tIns="40680" bIns="40680" anchor="t">
            <a:noAutofit/>
          </a:bodyPr>
          <a:p>
            <a:pPr algn="ctr"/>
            <a:r>
              <a:rPr b="1" lang="en-US" sz="1800" spc="-1" strike="noStrike">
                <a:solidFill>
                  <a:srgbClr val="000000"/>
                </a:solidFill>
                <a:latin typeface="Arial"/>
              </a:rPr>
              <a:t>Interoperable methods</a:t>
            </a:r>
            <a:endParaRPr b="0" lang="en-US" sz="1800" spc="-1" strike="noStrike">
              <a:solidFill>
                <a:srgbClr val="0000cc"/>
              </a:solidFill>
              <a:latin typeface="Arial"/>
            </a:endParaRPr>
          </a:p>
        </p:txBody>
      </p:sp>
      <p:sp>
        <p:nvSpPr>
          <p:cNvPr id="415" name=""/>
          <p:cNvSpPr/>
          <p:nvPr/>
        </p:nvSpPr>
        <p:spPr>
          <a:xfrm>
            <a:off x="2298600" y="2904120"/>
            <a:ext cx="1292040" cy="1094400"/>
          </a:xfrm>
          <a:prstGeom prst="ellipse">
            <a:avLst/>
          </a:prstGeom>
          <a:noFill/>
          <a:ln w="19080">
            <a:solidFill>
              <a:srgbClr val="009900"/>
            </a:solidFill>
            <a:round/>
          </a:ln>
        </p:spPr>
        <p:style>
          <a:lnRef idx="0"/>
          <a:fillRef idx="0"/>
          <a:effectRef idx="0"/>
          <a:fontRef idx="minor"/>
        </p:style>
        <p:txBody>
          <a:bodyPr wrap="none" lIns="91080" rIns="91080" tIns="50040" bIns="50040" anchor="ctr">
            <a:noAutofit/>
          </a:bodyPr>
          <a:p>
            <a:pPr algn="ctr"/>
            <a:r>
              <a:rPr b="0" lang="en-US" sz="1600" spc="-1" strike="noStrike">
                <a:solidFill>
                  <a:srgbClr val="000000"/>
                </a:solidFill>
                <a:latin typeface="Arial"/>
              </a:rPr>
              <a:t>Tidy &amp; </a:t>
            </a:r>
            <a:endParaRPr b="0" lang="en-US" sz="1600" spc="-1" strike="noStrike">
              <a:solidFill>
                <a:srgbClr val="000000"/>
              </a:solidFill>
              <a:latin typeface="Arial"/>
            </a:endParaRPr>
          </a:p>
          <a:p>
            <a:pPr algn="ctr"/>
            <a:r>
              <a:rPr b="0" lang="en-US" sz="1600" spc="-1" strike="noStrike">
                <a:solidFill>
                  <a:srgbClr val="000000"/>
                </a:solidFill>
                <a:latin typeface="Arial"/>
              </a:rPr>
              <a:t>transform</a:t>
            </a:r>
            <a:endParaRPr b="0" lang="en-US" sz="1600" spc="-1" strike="noStrike">
              <a:solidFill>
                <a:srgbClr val="000000"/>
              </a:solidFill>
              <a:latin typeface="Arial"/>
            </a:endParaRPr>
          </a:p>
        </p:txBody>
      </p:sp>
      <p:sp>
        <p:nvSpPr>
          <p:cNvPr id="416" name=""/>
          <p:cNvSpPr/>
          <p:nvPr/>
        </p:nvSpPr>
        <p:spPr>
          <a:xfrm>
            <a:off x="5198760" y="4169160"/>
            <a:ext cx="1292400" cy="1078920"/>
          </a:xfrm>
          <a:prstGeom prst="ellipse">
            <a:avLst/>
          </a:prstGeom>
          <a:noFill/>
          <a:ln w="19080">
            <a:solidFill>
              <a:srgbClr val="009900"/>
            </a:solidFill>
            <a:round/>
          </a:ln>
        </p:spPr>
        <p:style>
          <a:lnRef idx="0"/>
          <a:fillRef idx="0"/>
          <a:effectRef idx="0"/>
          <a:fontRef idx="minor"/>
        </p:style>
        <p:txBody>
          <a:bodyPr wrap="none" lIns="91080" rIns="91080" tIns="50040" bIns="50040" anchor="ctr">
            <a:noAutofit/>
          </a:bodyPr>
          <a:p>
            <a:pPr algn="ctr"/>
            <a:r>
              <a:rPr b="0" lang="en-US" sz="1600" spc="-1" strike="noStrike">
                <a:solidFill>
                  <a:srgbClr val="000000"/>
                </a:solidFill>
                <a:latin typeface="Arial"/>
              </a:rPr>
              <a:t>Model</a:t>
            </a:r>
            <a:endParaRPr b="0" lang="en-US" sz="1600" spc="-1" strike="noStrike">
              <a:solidFill>
                <a:srgbClr val="000000"/>
              </a:solidFill>
              <a:latin typeface="Arial"/>
            </a:endParaRPr>
          </a:p>
        </p:txBody>
      </p:sp>
      <p:cxnSp>
        <p:nvCxnSpPr>
          <p:cNvPr id="417" name=""/>
          <p:cNvCxnSpPr/>
          <p:nvPr/>
        </p:nvCxnSpPr>
        <p:spPr>
          <a:xfrm>
            <a:off x="3247560" y="2549160"/>
            <a:ext cx="871200" cy="435600"/>
          </a:xfrm>
          <a:prstGeom prst="curvedConnector3">
            <a:avLst>
              <a:gd name="adj1" fmla="val 25051"/>
            </a:avLst>
          </a:prstGeom>
          <a:ln w="0">
            <a:noFill/>
          </a:ln>
        </p:spPr>
      </p:cxnSp>
      <p:cxnSp>
        <p:nvCxnSpPr>
          <p:cNvPr id="418" name=""/>
          <p:cNvCxnSpPr>
            <a:stCxn id="415" idx="7"/>
          </p:cNvCxnSpPr>
          <p:nvPr/>
        </p:nvCxnSpPr>
        <p:spPr>
          <a:xfrm flipH="1" rot="16200000">
            <a:off x="4680000" y="1785960"/>
            <a:ext cx="434880" cy="2991240"/>
          </a:xfrm>
          <a:prstGeom prst="curvedConnector3">
            <a:avLst>
              <a:gd name="adj1" fmla="val -97431"/>
            </a:avLst>
          </a:prstGeom>
          <a:ln w="0">
            <a:noFill/>
          </a:ln>
        </p:spPr>
      </p:cxnSp>
      <p:sp>
        <p:nvSpPr>
          <p:cNvPr id="419" name=""/>
          <p:cNvSpPr/>
          <p:nvPr/>
        </p:nvSpPr>
        <p:spPr>
          <a:xfrm>
            <a:off x="3563640" y="1577880"/>
            <a:ext cx="1270800" cy="1061640"/>
          </a:xfrm>
          <a:prstGeom prst="ellipse">
            <a:avLst/>
          </a:prstGeom>
          <a:noFill/>
          <a:ln w="19080">
            <a:solidFill>
              <a:srgbClr val="009900"/>
            </a:solidFill>
            <a:round/>
          </a:ln>
        </p:spPr>
        <p:style>
          <a:lnRef idx="0"/>
          <a:fillRef idx="0"/>
          <a:effectRef idx="0"/>
          <a:fontRef idx="minor"/>
        </p:style>
        <p:txBody>
          <a:bodyPr wrap="none" lIns="91080" rIns="91080" tIns="50040" bIns="50040" anchor="ctr">
            <a:noAutofit/>
          </a:bodyPr>
          <a:p>
            <a:pPr algn="ctr"/>
            <a:r>
              <a:rPr b="0" lang="en-US" sz="1600" spc="-1" strike="noStrike">
                <a:solidFill>
                  <a:srgbClr val="000000"/>
                </a:solidFill>
                <a:latin typeface="Arial"/>
              </a:rPr>
              <a:t>Integrate</a:t>
            </a:r>
            <a:endParaRPr b="0" lang="en-US" sz="1600" spc="-1" strike="noStrike">
              <a:solidFill>
                <a:srgbClr val="000000"/>
              </a:solidFill>
              <a:latin typeface="Arial"/>
            </a:endParaRPr>
          </a:p>
        </p:txBody>
      </p:sp>
      <p:sp>
        <p:nvSpPr>
          <p:cNvPr id="420" name=""/>
          <p:cNvSpPr/>
          <p:nvPr/>
        </p:nvSpPr>
        <p:spPr>
          <a:xfrm>
            <a:off x="6969240" y="5533200"/>
            <a:ext cx="539640" cy="0"/>
          </a:xfrm>
          <a:prstGeom prst="line">
            <a:avLst/>
          </a:prstGeom>
          <a:ln w="0">
            <a:noFill/>
          </a:ln>
        </p:spPr>
        <p:style>
          <a:lnRef idx="0"/>
          <a:fillRef idx="0"/>
          <a:effectRef idx="0"/>
          <a:fontRef idx="minor"/>
        </p:style>
        <p:txBody>
          <a:bodyPr lIns="81720" rIns="81720" tIns="-40680" bIns="-40680" anchor="t">
            <a:noAutofit/>
          </a:bodyPr>
          <a:p>
            <a:endParaRPr b="0" lang="en-US" sz="2600" spc="-1" strike="noStrike">
              <a:solidFill>
                <a:srgbClr val="0000cc"/>
              </a:solidFill>
              <a:latin typeface="Arial"/>
            </a:endParaRPr>
          </a:p>
        </p:txBody>
      </p:sp>
      <p:sp>
        <p:nvSpPr>
          <p:cNvPr id="421" name=""/>
          <p:cNvSpPr/>
          <p:nvPr/>
        </p:nvSpPr>
        <p:spPr>
          <a:xfrm>
            <a:off x="2195280" y="1469520"/>
            <a:ext cx="5606280" cy="3901320"/>
          </a:xfrm>
          <a:prstGeom prst="roundRect">
            <a:avLst>
              <a:gd name="adj" fmla="val 16667"/>
            </a:avLst>
          </a:prstGeom>
          <a:noFill/>
          <a:ln w="12600">
            <a:solidFill>
              <a:srgbClr val="1e6a39"/>
            </a:solidFill>
            <a:round/>
          </a:ln>
        </p:spPr>
        <p:style>
          <a:lnRef idx="0"/>
          <a:fillRef idx="0"/>
          <a:effectRef idx="0"/>
          <a:fontRef idx="minor"/>
        </p:style>
        <p:txBody>
          <a:bodyPr wrap="none" lIns="96120" rIns="96120" tIns="51120" bIns="51120" anchor="ctr">
            <a:noAutofit/>
          </a:bodyPr>
          <a:p>
            <a:pPr algn="ctr">
              <a:lnSpc>
                <a:spcPct val="100000"/>
              </a:lnSpc>
            </a:pPr>
            <a:endParaRPr b="0" lang="en-US" sz="3600" spc="-1" strike="noStrike">
              <a:solidFill>
                <a:srgbClr val="009900"/>
              </a:solidFill>
              <a:latin typeface="Arial"/>
            </a:endParaRPr>
          </a:p>
          <a:p>
            <a:pPr algn="ctr">
              <a:lnSpc>
                <a:spcPct val="100000"/>
              </a:lnSpc>
            </a:pPr>
            <a:endParaRPr b="0" lang="en-US" sz="3600" spc="-1" strike="noStrike">
              <a:solidFill>
                <a:srgbClr val="009900"/>
              </a:solidFill>
              <a:latin typeface="Arial"/>
            </a:endParaRPr>
          </a:p>
          <a:p>
            <a:pPr algn="ctr">
              <a:lnSpc>
                <a:spcPct val="100000"/>
              </a:lnSpc>
            </a:pPr>
            <a:endParaRPr b="0" lang="en-US" sz="3600" spc="-1" strike="noStrike">
              <a:solidFill>
                <a:srgbClr val="009900"/>
              </a:solidFill>
              <a:latin typeface="Arial"/>
            </a:endParaRPr>
          </a:p>
          <a:p>
            <a:pPr algn="ctr">
              <a:lnSpc>
                <a:spcPct val="100000"/>
              </a:lnSpc>
            </a:pPr>
            <a:endParaRPr b="0" lang="en-US" sz="3600" spc="-1" strike="noStrike">
              <a:solidFill>
                <a:srgbClr val="009900"/>
              </a:solidFill>
              <a:latin typeface="Arial"/>
            </a:endParaRPr>
          </a:p>
          <a:p>
            <a:pPr algn="ctr">
              <a:lnSpc>
                <a:spcPct val="100000"/>
              </a:lnSpc>
            </a:pPr>
            <a:endParaRPr b="0" lang="en-US" sz="3600" spc="-1" strike="noStrike">
              <a:solidFill>
                <a:srgbClr val="009900"/>
              </a:solidFill>
              <a:latin typeface="Arial"/>
            </a:endParaRPr>
          </a:p>
          <a:p>
            <a:pPr algn="ctr">
              <a:lnSpc>
                <a:spcPct val="100000"/>
              </a:lnSpc>
            </a:pPr>
            <a:endParaRPr b="0" lang="en-US" sz="3600" spc="-1" strike="noStrike">
              <a:solidFill>
                <a:srgbClr val="009900"/>
              </a:solidFill>
              <a:latin typeface="Arial"/>
            </a:endParaRPr>
          </a:p>
          <a:p>
            <a:pPr algn="ctr">
              <a:lnSpc>
                <a:spcPct val="100000"/>
              </a:lnSpc>
            </a:pPr>
            <a:endParaRPr b="0" lang="en-US" sz="3600" spc="-1" strike="noStrike">
              <a:solidFill>
                <a:srgbClr val="009900"/>
              </a:solidFill>
              <a:latin typeface="Arial"/>
            </a:endParaRPr>
          </a:p>
          <a:p>
            <a:pPr algn="ctr">
              <a:lnSpc>
                <a:spcPct val="100000"/>
              </a:lnSpc>
            </a:pPr>
            <a:endParaRPr b="0" lang="en-US" sz="3600" spc="-1" strike="noStrike">
              <a:solidFill>
                <a:srgbClr val="009900"/>
              </a:solidFill>
              <a:latin typeface="Arial"/>
            </a:endParaRPr>
          </a:p>
          <a:p>
            <a:pPr algn="ctr">
              <a:lnSpc>
                <a:spcPct val="100000"/>
              </a:lnSpc>
            </a:pPr>
            <a:endParaRPr b="0" lang="en-US" sz="3200" spc="-1" strike="noStrike">
              <a:solidFill>
                <a:srgbClr val="009900"/>
              </a:solidFill>
              <a:latin typeface="Arial"/>
            </a:endParaRPr>
          </a:p>
        </p:txBody>
      </p:sp>
      <p:pic>
        <p:nvPicPr>
          <p:cNvPr id="422" name="" descr=""/>
          <p:cNvPicPr/>
          <p:nvPr/>
        </p:nvPicPr>
        <p:blipFill>
          <a:blip r:embed="rId3"/>
          <a:srcRect l="31917" t="4209" r="-2523" b="7531"/>
          <a:stretch/>
        </p:blipFill>
        <p:spPr>
          <a:xfrm>
            <a:off x="3921480" y="2801160"/>
            <a:ext cx="2319840" cy="1171080"/>
          </a:xfrm>
          <a:prstGeom prst="rect">
            <a:avLst/>
          </a:prstGeom>
          <a:ln w="0">
            <a:noFill/>
          </a:ln>
        </p:spPr>
      </p:pic>
      <p:sp>
        <p:nvSpPr>
          <p:cNvPr id="423" name=""/>
          <p:cNvSpPr/>
          <p:nvPr/>
        </p:nvSpPr>
        <p:spPr>
          <a:xfrm>
            <a:off x="3471120" y="4169160"/>
            <a:ext cx="1292400" cy="1078920"/>
          </a:xfrm>
          <a:prstGeom prst="ellipse">
            <a:avLst/>
          </a:prstGeom>
          <a:noFill/>
          <a:ln w="19080">
            <a:solidFill>
              <a:srgbClr val="009900"/>
            </a:solidFill>
            <a:round/>
          </a:ln>
        </p:spPr>
        <p:style>
          <a:lnRef idx="0"/>
          <a:fillRef idx="0"/>
          <a:effectRef idx="0"/>
          <a:fontRef idx="minor"/>
        </p:style>
        <p:txBody>
          <a:bodyPr wrap="none" lIns="91080" rIns="91080" tIns="50040" bIns="50040" anchor="ctr">
            <a:noAutofit/>
          </a:bodyPr>
          <a:p>
            <a:pPr algn="ctr"/>
            <a:r>
              <a:rPr b="0" lang="en-US" sz="1600" spc="-1" strike="noStrike">
                <a:solidFill>
                  <a:srgbClr val="000000"/>
                </a:solidFill>
                <a:latin typeface="Arial"/>
              </a:rPr>
              <a:t>Simulate</a:t>
            </a:r>
            <a:endParaRPr b="0" lang="en-US" sz="1600" spc="-1" strike="noStrike">
              <a:solidFill>
                <a:srgbClr val="000000"/>
              </a:solidFill>
              <a:latin typeface="Arial"/>
            </a:endParaRPr>
          </a:p>
        </p:txBody>
      </p:sp>
      <p:sp>
        <p:nvSpPr>
          <p:cNvPr id="424" name=""/>
          <p:cNvSpPr/>
          <p:nvPr/>
        </p:nvSpPr>
        <p:spPr>
          <a:xfrm>
            <a:off x="5256000" y="1541880"/>
            <a:ext cx="1270800" cy="1061640"/>
          </a:xfrm>
          <a:prstGeom prst="ellipse">
            <a:avLst/>
          </a:prstGeom>
          <a:noFill/>
          <a:ln w="19080">
            <a:solidFill>
              <a:srgbClr val="009900"/>
            </a:solidFill>
            <a:round/>
          </a:ln>
        </p:spPr>
        <p:style>
          <a:lnRef idx="0"/>
          <a:fillRef idx="0"/>
          <a:effectRef idx="0"/>
          <a:fontRef idx="minor"/>
        </p:style>
        <p:txBody>
          <a:bodyPr wrap="none" lIns="91080" rIns="91080" tIns="50040" bIns="50040" anchor="ctr">
            <a:noAutofit/>
          </a:bodyPr>
          <a:p>
            <a:pPr algn="ctr"/>
            <a:r>
              <a:rPr b="0" lang="en-US" sz="1600" spc="-1" strike="noStrike">
                <a:solidFill>
                  <a:srgbClr val="000000"/>
                </a:solidFill>
                <a:latin typeface="Arial"/>
              </a:rPr>
              <a:t>Wrangle &amp; </a:t>
            </a:r>
            <a:endParaRPr b="0" lang="en-US" sz="1600" spc="-1" strike="noStrike">
              <a:solidFill>
                <a:srgbClr val="000000"/>
              </a:solidFill>
              <a:latin typeface="Arial"/>
            </a:endParaRPr>
          </a:p>
          <a:p>
            <a:pPr algn="ctr"/>
            <a:r>
              <a:rPr b="0" lang="en-US" sz="1600" spc="-1" strike="noStrike">
                <a:solidFill>
                  <a:srgbClr val="000000"/>
                </a:solidFill>
                <a:latin typeface="Arial"/>
              </a:rPr>
              <a:t>Interact</a:t>
            </a:r>
            <a:endParaRPr b="0" lang="en-US" sz="1600" spc="-1" strike="noStrike">
              <a:solidFill>
                <a:srgbClr val="000000"/>
              </a:solidFill>
              <a:latin typeface="Arial"/>
            </a:endParaRPr>
          </a:p>
        </p:txBody>
      </p:sp>
      <p:sp>
        <p:nvSpPr>
          <p:cNvPr id="425" name=""/>
          <p:cNvSpPr/>
          <p:nvPr/>
        </p:nvSpPr>
        <p:spPr>
          <a:xfrm>
            <a:off x="6300360" y="2801880"/>
            <a:ext cx="1270800" cy="1061640"/>
          </a:xfrm>
          <a:prstGeom prst="ellipse">
            <a:avLst/>
          </a:prstGeom>
          <a:noFill/>
          <a:ln w="19080">
            <a:solidFill>
              <a:srgbClr val="009900"/>
            </a:solidFill>
            <a:round/>
          </a:ln>
        </p:spPr>
        <p:style>
          <a:lnRef idx="0"/>
          <a:fillRef idx="0"/>
          <a:effectRef idx="0"/>
          <a:fontRef idx="minor"/>
        </p:style>
        <p:txBody>
          <a:bodyPr wrap="none" lIns="91080" rIns="91080" tIns="50040" bIns="50040" anchor="ctr">
            <a:noAutofit/>
          </a:bodyPr>
          <a:p>
            <a:pPr algn="ctr"/>
            <a:r>
              <a:rPr b="0" lang="en-US" sz="1600" spc="-1" strike="noStrike">
                <a:solidFill>
                  <a:srgbClr val="000000"/>
                </a:solidFill>
                <a:latin typeface="Arial"/>
              </a:rPr>
              <a:t>Analyse &amp; </a:t>
            </a:r>
            <a:endParaRPr b="0" lang="en-US" sz="1600" spc="-1" strike="noStrike">
              <a:solidFill>
                <a:srgbClr val="000000"/>
              </a:solidFill>
              <a:latin typeface="Arial"/>
            </a:endParaRPr>
          </a:p>
          <a:p>
            <a:pPr algn="ctr"/>
            <a:r>
              <a:rPr b="0" lang="en-US" sz="1600" spc="-1" strike="noStrike">
                <a:solidFill>
                  <a:srgbClr val="000000"/>
                </a:solidFill>
                <a:latin typeface="Arial"/>
              </a:rPr>
              <a:t>visualize</a:t>
            </a:r>
            <a:endParaRPr b="0" lang="en-US" sz="1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6" name="" descr=""/>
          <p:cNvPicPr/>
          <p:nvPr/>
        </p:nvPicPr>
        <p:blipFill>
          <a:blip r:embed="rId1"/>
          <a:stretch/>
        </p:blipFill>
        <p:spPr>
          <a:xfrm>
            <a:off x="923400" y="1827360"/>
            <a:ext cx="3706560" cy="1715040"/>
          </a:xfrm>
          <a:prstGeom prst="rect">
            <a:avLst/>
          </a:prstGeom>
          <a:ln w="0">
            <a:noFill/>
          </a:ln>
        </p:spPr>
      </p:pic>
      <p:sp>
        <p:nvSpPr>
          <p:cNvPr id="427" name=""/>
          <p:cNvSpPr txBox="1"/>
          <p:nvPr/>
        </p:nvSpPr>
        <p:spPr>
          <a:xfrm>
            <a:off x="265320" y="1189440"/>
            <a:ext cx="4686840" cy="950400"/>
          </a:xfrm>
          <a:prstGeom prst="rect">
            <a:avLst/>
          </a:prstGeom>
          <a:noFill/>
          <a:ln w="0">
            <a:noFill/>
          </a:ln>
        </p:spPr>
        <p:txBody>
          <a:bodyPr lIns="81720" rIns="81720" tIns="40680" bIns="40680" anchor="t">
            <a:noAutofit/>
          </a:bodyPr>
          <a:p>
            <a:r>
              <a:rPr b="0" i="1" lang="en-US" sz="2100" spc="-1" strike="noStrike">
                <a:solidFill>
                  <a:srgbClr val="106802"/>
                </a:solidFill>
                <a:latin typeface="Arial"/>
                <a:ea typeface="Droid Sans Fallback"/>
              </a:rPr>
              <a:t>(Tree)SummarizedExperiment</a:t>
            </a:r>
            <a:endParaRPr b="0" lang="en-US" sz="2100" spc="-1" strike="noStrike">
              <a:solidFill>
                <a:srgbClr val="0000cc"/>
              </a:solidFill>
              <a:latin typeface="Arial"/>
            </a:endParaRPr>
          </a:p>
          <a:p>
            <a:r>
              <a:rPr b="0" lang="en-US" sz="2100" spc="-1" strike="noStrike">
                <a:solidFill>
                  <a:srgbClr val="000000"/>
                </a:solidFill>
                <a:latin typeface="Arial"/>
                <a:ea typeface="Droid Sans Fallback"/>
              </a:rPr>
              <a:t>for individual omics </a:t>
            </a:r>
            <a:endParaRPr b="0" lang="en-US" sz="2100" spc="-1" strike="noStrike">
              <a:solidFill>
                <a:srgbClr val="0000cc"/>
              </a:solidFill>
              <a:latin typeface="Arial"/>
            </a:endParaRPr>
          </a:p>
          <a:p>
            <a:r>
              <a:rPr b="0" lang="en-US" sz="1500" spc="-1" strike="noStrike">
                <a:solidFill>
                  <a:srgbClr val="000000"/>
                </a:solidFill>
                <a:latin typeface="Arial"/>
                <a:ea typeface="Droid Sans Fallback"/>
              </a:rPr>
              <a:t>(Huang et al. 2021)</a:t>
            </a:r>
            <a:endParaRPr b="0" lang="en-US" sz="1500" spc="-1" strike="noStrike">
              <a:solidFill>
                <a:srgbClr val="0000cc"/>
              </a:solidFill>
              <a:latin typeface="Arial"/>
            </a:endParaRPr>
          </a:p>
        </p:txBody>
      </p:sp>
      <p:sp>
        <p:nvSpPr>
          <p:cNvPr id="428" name=""/>
          <p:cNvSpPr txBox="1"/>
          <p:nvPr/>
        </p:nvSpPr>
        <p:spPr>
          <a:xfrm>
            <a:off x="5080320" y="1225800"/>
            <a:ext cx="3093480" cy="950400"/>
          </a:xfrm>
          <a:prstGeom prst="rect">
            <a:avLst/>
          </a:prstGeom>
          <a:noFill/>
          <a:ln w="0">
            <a:noFill/>
          </a:ln>
        </p:spPr>
        <p:txBody>
          <a:bodyPr lIns="81720" rIns="81720" tIns="40680" bIns="40680" anchor="t">
            <a:noAutofit/>
          </a:bodyPr>
          <a:p>
            <a:r>
              <a:rPr b="0" i="1" lang="en-US" sz="2100" spc="-1" strike="noStrike">
                <a:solidFill>
                  <a:srgbClr val="106802"/>
                </a:solidFill>
                <a:latin typeface="Arial"/>
                <a:ea typeface="Droid Sans Fallback"/>
              </a:rPr>
              <a:t>MultiAssayExperiment</a:t>
            </a:r>
            <a:endParaRPr b="0" lang="en-US" sz="2100" spc="-1" strike="noStrike">
              <a:solidFill>
                <a:srgbClr val="0000cc"/>
              </a:solidFill>
              <a:latin typeface="Arial"/>
            </a:endParaRPr>
          </a:p>
          <a:p>
            <a:pPr>
              <a:lnSpc>
                <a:spcPct val="100000"/>
              </a:lnSpc>
            </a:pPr>
            <a:r>
              <a:rPr b="0" i="1" lang="en-US" sz="2100" spc="-1" strike="noStrike">
                <a:solidFill>
                  <a:srgbClr val="000000"/>
                </a:solidFill>
                <a:latin typeface="Arial"/>
                <a:ea typeface="Droid Sans Fallback"/>
              </a:rPr>
              <a:t>for omics combinations </a:t>
            </a:r>
            <a:endParaRPr b="0" lang="en-US" sz="2100" spc="-1" strike="noStrike">
              <a:solidFill>
                <a:srgbClr val="0000cc"/>
              </a:solidFill>
              <a:latin typeface="Arial"/>
            </a:endParaRPr>
          </a:p>
          <a:p>
            <a:pPr>
              <a:lnSpc>
                <a:spcPct val="100000"/>
              </a:lnSpc>
            </a:pPr>
            <a:r>
              <a:rPr b="0" lang="en-US" sz="1500" spc="-1" strike="noStrike">
                <a:solidFill>
                  <a:srgbClr val="000000"/>
                </a:solidFill>
                <a:latin typeface="Arial"/>
                <a:ea typeface="Droid Sans Fallback"/>
              </a:rPr>
              <a:t>(Ramos et al. 2017)</a:t>
            </a:r>
            <a:endParaRPr b="0" lang="en-US" sz="1500" spc="-1" strike="noStrike">
              <a:solidFill>
                <a:srgbClr val="0000cc"/>
              </a:solidFill>
              <a:latin typeface="Arial"/>
            </a:endParaRPr>
          </a:p>
        </p:txBody>
      </p:sp>
      <p:pic>
        <p:nvPicPr>
          <p:cNvPr id="429" name="" descr=""/>
          <p:cNvPicPr/>
          <p:nvPr/>
        </p:nvPicPr>
        <p:blipFill>
          <a:blip r:embed="rId2"/>
          <a:stretch/>
        </p:blipFill>
        <p:spPr>
          <a:xfrm>
            <a:off x="7517160" y="1468080"/>
            <a:ext cx="2367000" cy="2182320"/>
          </a:xfrm>
          <a:prstGeom prst="rect">
            <a:avLst/>
          </a:prstGeom>
          <a:ln w="0">
            <a:noFill/>
          </a:ln>
        </p:spPr>
      </p:pic>
      <p:sp>
        <p:nvSpPr>
          <p:cNvPr id="430" name=""/>
          <p:cNvSpPr txBox="1"/>
          <p:nvPr/>
        </p:nvSpPr>
        <p:spPr>
          <a:xfrm>
            <a:off x="193320" y="289440"/>
            <a:ext cx="9748800" cy="608760"/>
          </a:xfrm>
          <a:prstGeom prst="rect">
            <a:avLst/>
          </a:prstGeom>
          <a:noFill/>
          <a:ln w="0">
            <a:noFill/>
          </a:ln>
        </p:spPr>
        <p:txBody>
          <a:bodyPr lIns="81720" rIns="81720" tIns="40680" bIns="40680" anchor="t">
            <a:noAutofit/>
          </a:bodyPr>
          <a:p>
            <a:r>
              <a:rPr b="0" lang="en-US" sz="2400" spc="-1" strike="noStrike">
                <a:solidFill>
                  <a:srgbClr val="106802"/>
                </a:solidFill>
                <a:latin typeface="Arial"/>
                <a:ea typeface="Droid Sans Fallback"/>
              </a:rPr>
              <a:t>Dedicated </a:t>
            </a:r>
            <a:r>
              <a:rPr b="0" i="1" lang="en-US" sz="2400" spc="-1" strike="noStrike">
                <a:solidFill>
                  <a:srgbClr val="106802"/>
                </a:solidFill>
                <a:latin typeface="Arial"/>
                <a:ea typeface="Droid Sans Fallback"/>
              </a:rPr>
              <a:t>data structures</a:t>
            </a:r>
            <a:r>
              <a:rPr b="0" lang="en-US" sz="2400" spc="-1" strike="noStrike">
                <a:solidFill>
                  <a:srgbClr val="106802"/>
                </a:solidFill>
                <a:latin typeface="Arial"/>
                <a:ea typeface="Droid Sans Fallback"/>
              </a:rPr>
              <a:t> support multi-assay integration &amp; analysis</a:t>
            </a:r>
            <a:endParaRPr b="0" lang="en-US" sz="2400" spc="-1" strike="noStrike">
              <a:solidFill>
                <a:srgbClr val="0000cc"/>
              </a:solidFill>
              <a:latin typeface="Arial"/>
            </a:endParaRPr>
          </a:p>
        </p:txBody>
      </p:sp>
      <p:pic>
        <p:nvPicPr>
          <p:cNvPr id="431" name="" descr=""/>
          <p:cNvPicPr/>
          <p:nvPr/>
        </p:nvPicPr>
        <p:blipFill>
          <a:blip r:embed="rId3"/>
          <a:stretch/>
        </p:blipFill>
        <p:spPr>
          <a:xfrm>
            <a:off x="5249880" y="2698560"/>
            <a:ext cx="1125360" cy="324000"/>
          </a:xfrm>
          <a:prstGeom prst="rect">
            <a:avLst/>
          </a:prstGeom>
          <a:ln w="0">
            <a:noFill/>
          </a:ln>
        </p:spPr>
      </p:pic>
      <p:pic>
        <p:nvPicPr>
          <p:cNvPr id="432" name="" descr=""/>
          <p:cNvPicPr/>
          <p:nvPr/>
        </p:nvPicPr>
        <p:blipFill>
          <a:blip r:embed="rId4"/>
          <a:srcRect l="0" t="0" r="0" b="39977"/>
          <a:stretch/>
        </p:blipFill>
        <p:spPr>
          <a:xfrm>
            <a:off x="246240" y="3907800"/>
            <a:ext cx="5738400" cy="1414440"/>
          </a:xfrm>
          <a:prstGeom prst="rect">
            <a:avLst/>
          </a:prstGeom>
          <a:ln w="0">
            <a:noFill/>
          </a:ln>
        </p:spPr>
      </p:pic>
      <p:sp>
        <p:nvSpPr>
          <p:cNvPr id="433" name=""/>
          <p:cNvSpPr txBox="1"/>
          <p:nvPr/>
        </p:nvSpPr>
        <p:spPr>
          <a:xfrm>
            <a:off x="6308280" y="4140720"/>
            <a:ext cx="3656520" cy="1087560"/>
          </a:xfrm>
          <a:prstGeom prst="rect">
            <a:avLst/>
          </a:prstGeom>
          <a:noFill/>
          <a:ln w="0">
            <a:noFill/>
          </a:ln>
        </p:spPr>
        <p:txBody>
          <a:bodyPr lIns="81720" rIns="81720" tIns="40680" bIns="40680" anchor="t">
            <a:noAutofit/>
          </a:bodyPr>
          <a:p>
            <a:r>
              <a:rPr b="0" lang="en-US" sz="1600" spc="-1" strike="noStrike">
                <a:solidFill>
                  <a:srgbClr val="000000"/>
                </a:solidFill>
                <a:latin typeface="Arial"/>
                <a:ea typeface="Droid Sans Fallback"/>
              </a:rPr>
              <a:t>Benefits:</a:t>
            </a:r>
            <a:endParaRPr b="0" lang="en-US" sz="1600" spc="-1" strike="noStrike">
              <a:solidFill>
                <a:srgbClr val="0000cc"/>
              </a:solidFill>
              <a:latin typeface="Arial"/>
            </a:endParaRPr>
          </a:p>
          <a:p>
            <a:r>
              <a:rPr b="0" lang="en-US" sz="1600" spc="-1" strike="noStrike">
                <a:solidFill>
                  <a:srgbClr val="000000"/>
                </a:solidFill>
                <a:latin typeface="Arial"/>
                <a:ea typeface="Droid Sans Fallback"/>
              </a:rPr>
              <a:t>- supporting rich data combinations</a:t>
            </a:r>
            <a:endParaRPr b="0" lang="en-US" sz="1600" spc="-1" strike="noStrike">
              <a:solidFill>
                <a:srgbClr val="0000cc"/>
              </a:solidFill>
              <a:latin typeface="Arial"/>
            </a:endParaRPr>
          </a:p>
          <a:p>
            <a:r>
              <a:rPr b="0" lang="en-US" sz="1600" spc="-1" strike="noStrike">
                <a:solidFill>
                  <a:srgbClr val="000000"/>
                </a:solidFill>
                <a:latin typeface="Arial"/>
                <a:ea typeface="Droid Sans Fallback"/>
              </a:rPr>
              <a:t>- used in multiple application domains</a:t>
            </a:r>
            <a:endParaRPr b="0" lang="en-US" sz="1600" spc="-1" strike="noStrike">
              <a:solidFill>
                <a:srgbClr val="0000cc"/>
              </a:solidFill>
              <a:latin typeface="Arial"/>
            </a:endParaRPr>
          </a:p>
          <a:p>
            <a:r>
              <a:rPr b="0" lang="en-US" sz="1600" spc="-1" strike="noStrike">
                <a:solidFill>
                  <a:srgbClr val="000000"/>
                </a:solidFill>
                <a:latin typeface="Arial"/>
                <a:ea typeface="Droid Sans Fallback"/>
              </a:rPr>
              <a:t>- community-driven</a:t>
            </a:r>
            <a:endParaRPr b="0" lang="en-US" sz="16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PlaceHolder 1"/>
          <p:cNvSpPr>
            <a:spLocks noGrp="1"/>
          </p:cNvSpPr>
          <p:nvPr>
            <p:ph type="title"/>
          </p:nvPr>
        </p:nvSpPr>
        <p:spPr>
          <a:xfrm>
            <a:off x="931680" y="67320"/>
            <a:ext cx="8217720" cy="730440"/>
          </a:xfrm>
          <a:prstGeom prst="rect">
            <a:avLst/>
          </a:prstGeom>
          <a:noFill/>
          <a:ln w="0">
            <a:noFill/>
          </a:ln>
        </p:spPr>
        <p:txBody>
          <a:bodyPr lIns="0" rIns="0" tIns="0" bIns="0" anchor="ctr">
            <a:noAutofit/>
          </a:bodyPr>
          <a:p>
            <a:pPr indent="0" algn="ctr">
              <a:buNone/>
            </a:pPr>
            <a:r>
              <a:rPr b="0" lang="en-US" sz="2800" spc="-1" strike="noStrike">
                <a:solidFill>
                  <a:srgbClr val="1e6a39"/>
                </a:solidFill>
                <a:latin typeface="Arial"/>
              </a:rPr>
              <a:t>Easy import for key data formats &amp; resources</a:t>
            </a:r>
            <a:endParaRPr b="0" lang="en-US" sz="2800" spc="-1" strike="noStrike">
              <a:solidFill>
                <a:srgbClr val="000000"/>
              </a:solidFill>
              <a:latin typeface="Arial"/>
            </a:endParaRPr>
          </a:p>
        </p:txBody>
      </p:sp>
      <p:sp>
        <p:nvSpPr>
          <p:cNvPr id="435" name=""/>
          <p:cNvSpPr txBox="1"/>
          <p:nvPr/>
        </p:nvSpPr>
        <p:spPr>
          <a:xfrm>
            <a:off x="3583800" y="995400"/>
            <a:ext cx="3538080" cy="837000"/>
          </a:xfrm>
          <a:prstGeom prst="rect">
            <a:avLst/>
          </a:prstGeom>
          <a:noFill/>
          <a:ln w="0">
            <a:noFill/>
          </a:ln>
        </p:spPr>
        <p:txBody>
          <a:bodyPr lIns="81720" rIns="81720" tIns="40680" bIns="40680" anchor="t">
            <a:noAutofit/>
          </a:bodyPr>
          <a:p>
            <a:pPr algn="ctr"/>
            <a:r>
              <a:rPr b="1" lang="en-US" sz="1600" spc="-1" strike="noStrike">
                <a:solidFill>
                  <a:srgbClr val="28471f"/>
                </a:solidFill>
                <a:latin typeface="Arial"/>
              </a:rPr>
              <a:t>Retrieve open data </a:t>
            </a:r>
            <a:endParaRPr b="0" lang="en-US" sz="1600" spc="-1" strike="noStrike">
              <a:solidFill>
                <a:srgbClr val="0000cc"/>
              </a:solidFill>
              <a:latin typeface="Arial"/>
            </a:endParaRPr>
          </a:p>
          <a:p>
            <a:pPr algn="ctr"/>
            <a:r>
              <a:rPr b="0" i="1" lang="en-US" sz="1400" spc="-1" strike="noStrike">
                <a:solidFill>
                  <a:srgbClr val="28471f"/>
                </a:solidFill>
                <a:latin typeface="Arial"/>
              </a:rPr>
              <a:t>EBI/MGnify</a:t>
            </a:r>
            <a:r>
              <a:rPr b="0" lang="en-US" sz="1400" spc="-1" strike="noStrike">
                <a:solidFill>
                  <a:srgbClr val="28471f"/>
                </a:solidFill>
                <a:latin typeface="Arial"/>
              </a:rPr>
              <a:t>, </a:t>
            </a:r>
            <a:r>
              <a:rPr b="0" i="1" lang="en-US" sz="1400" spc="-1" strike="noStrike">
                <a:solidFill>
                  <a:srgbClr val="28471f"/>
                </a:solidFill>
                <a:latin typeface="Arial"/>
              </a:rPr>
              <a:t>HoloFood, curatedMetagenomicData,ExperimentHub</a:t>
            </a:r>
            <a:endParaRPr b="0" lang="en-US" sz="1400" spc="-1" strike="noStrike">
              <a:solidFill>
                <a:srgbClr val="0000cc"/>
              </a:solidFill>
              <a:latin typeface="Arial"/>
            </a:endParaRPr>
          </a:p>
        </p:txBody>
      </p:sp>
      <p:sp>
        <p:nvSpPr>
          <p:cNvPr id="436" name=""/>
          <p:cNvSpPr txBox="1"/>
          <p:nvPr/>
        </p:nvSpPr>
        <p:spPr>
          <a:xfrm>
            <a:off x="7357680" y="967680"/>
            <a:ext cx="2485080" cy="812880"/>
          </a:xfrm>
          <a:prstGeom prst="rect">
            <a:avLst/>
          </a:prstGeom>
          <a:noFill/>
          <a:ln w="0">
            <a:noFill/>
          </a:ln>
        </p:spPr>
        <p:txBody>
          <a:bodyPr lIns="81720" rIns="81720" tIns="40680" bIns="40680" anchor="t">
            <a:noAutofit/>
          </a:bodyPr>
          <a:p>
            <a:pPr algn="ctr"/>
            <a:r>
              <a:rPr b="1" lang="en-US" sz="1600" spc="-1" strike="noStrike">
                <a:solidFill>
                  <a:srgbClr val="28471f"/>
                </a:solidFill>
                <a:latin typeface="Arial"/>
              </a:rPr>
              <a:t>Simulate microbiome dynamics</a:t>
            </a:r>
            <a:r>
              <a:rPr b="0" lang="en-US" sz="1600" spc="-1" strike="noStrike">
                <a:solidFill>
                  <a:srgbClr val="28471f"/>
                </a:solidFill>
                <a:latin typeface="Arial"/>
              </a:rPr>
              <a:t> </a:t>
            </a:r>
            <a:r>
              <a:rPr b="0" lang="en-US" sz="1400" spc="-1" strike="noStrike">
                <a:solidFill>
                  <a:srgbClr val="28471f"/>
                </a:solidFill>
                <a:latin typeface="Arial"/>
              </a:rPr>
              <a:t>miaSim</a:t>
            </a:r>
            <a:endParaRPr b="0" lang="en-US" sz="1400" spc="-1" strike="noStrike">
              <a:solidFill>
                <a:srgbClr val="0000cc"/>
              </a:solidFill>
              <a:latin typeface="Arial"/>
            </a:endParaRPr>
          </a:p>
        </p:txBody>
      </p:sp>
      <p:sp>
        <p:nvSpPr>
          <p:cNvPr id="437" name=""/>
          <p:cNvSpPr/>
          <p:nvPr/>
        </p:nvSpPr>
        <p:spPr>
          <a:xfrm>
            <a:off x="208800" y="900000"/>
            <a:ext cx="2975400" cy="1812240"/>
          </a:xfrm>
          <a:prstGeom prst="roundRect">
            <a:avLst>
              <a:gd name="adj" fmla="val 16667"/>
            </a:avLst>
          </a:prstGeom>
          <a:noFill/>
          <a:ln w="0">
            <a:solidFill>
              <a:srgbClr val="009900"/>
            </a:solid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sp>
        <p:nvSpPr>
          <p:cNvPr id="438" name=""/>
          <p:cNvSpPr/>
          <p:nvPr/>
        </p:nvSpPr>
        <p:spPr>
          <a:xfrm>
            <a:off x="3537360" y="890640"/>
            <a:ext cx="3557160" cy="2166480"/>
          </a:xfrm>
          <a:prstGeom prst="roundRect">
            <a:avLst>
              <a:gd name="adj" fmla="val 16667"/>
            </a:avLst>
          </a:prstGeom>
          <a:noFill/>
          <a:ln w="0">
            <a:solidFill>
              <a:srgbClr val="009900"/>
            </a:solid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sp>
        <p:nvSpPr>
          <p:cNvPr id="439" name=""/>
          <p:cNvSpPr/>
          <p:nvPr/>
        </p:nvSpPr>
        <p:spPr>
          <a:xfrm>
            <a:off x="7291440" y="891000"/>
            <a:ext cx="2689560" cy="1930320"/>
          </a:xfrm>
          <a:prstGeom prst="roundRect">
            <a:avLst>
              <a:gd name="adj" fmla="val 16667"/>
            </a:avLst>
          </a:prstGeom>
          <a:noFill/>
          <a:ln w="0">
            <a:solidFill>
              <a:srgbClr val="009900"/>
            </a:solid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sp>
        <p:nvSpPr>
          <p:cNvPr id="440" name=""/>
          <p:cNvSpPr txBox="1"/>
          <p:nvPr/>
        </p:nvSpPr>
        <p:spPr>
          <a:xfrm>
            <a:off x="401040" y="1069920"/>
            <a:ext cx="2715480" cy="325440"/>
          </a:xfrm>
          <a:prstGeom prst="rect">
            <a:avLst/>
          </a:prstGeom>
          <a:noFill/>
          <a:ln w="0">
            <a:noFill/>
          </a:ln>
        </p:spPr>
        <p:txBody>
          <a:bodyPr lIns="81720" rIns="81720" tIns="40680" bIns="40680" anchor="t">
            <a:noAutofit/>
          </a:bodyPr>
          <a:p>
            <a:r>
              <a:rPr b="1" lang="en-US" sz="1600" spc="-1" strike="noStrike">
                <a:solidFill>
                  <a:srgbClr val="28471f"/>
                </a:solidFill>
                <a:latin typeface="Arial"/>
              </a:rPr>
              <a:t>Import </a:t>
            </a:r>
            <a:r>
              <a:rPr b="1" lang="en-US" sz="1600" spc="-1" strike="noStrike">
                <a:solidFill>
                  <a:srgbClr val="28471f"/>
                </a:solidFill>
                <a:latin typeface="Arial"/>
              </a:rPr>
              <a:t>common formats </a:t>
            </a:r>
            <a:endParaRPr b="0" lang="en-US" sz="1600" spc="-1" strike="noStrike">
              <a:solidFill>
                <a:srgbClr val="0000cc"/>
              </a:solidFill>
              <a:latin typeface="Arial"/>
            </a:endParaRPr>
          </a:p>
        </p:txBody>
      </p:sp>
      <p:pic>
        <p:nvPicPr>
          <p:cNvPr id="441" name="" descr=""/>
          <p:cNvPicPr/>
          <p:nvPr/>
        </p:nvPicPr>
        <p:blipFill>
          <a:blip r:embed="rId1"/>
          <a:stretch/>
        </p:blipFill>
        <p:spPr>
          <a:xfrm>
            <a:off x="7548840" y="1643760"/>
            <a:ext cx="2147400" cy="963000"/>
          </a:xfrm>
          <a:prstGeom prst="rect">
            <a:avLst/>
          </a:prstGeom>
          <a:ln w="0">
            <a:noFill/>
          </a:ln>
        </p:spPr>
      </p:pic>
      <p:pic>
        <p:nvPicPr>
          <p:cNvPr id="442" name="" descr=""/>
          <p:cNvPicPr/>
          <p:nvPr/>
        </p:nvPicPr>
        <p:blipFill>
          <a:blip r:embed="rId2"/>
          <a:stretch/>
        </p:blipFill>
        <p:spPr>
          <a:xfrm>
            <a:off x="2062080" y="1650960"/>
            <a:ext cx="962280" cy="263520"/>
          </a:xfrm>
          <a:prstGeom prst="rect">
            <a:avLst/>
          </a:prstGeom>
          <a:ln w="0">
            <a:noFill/>
          </a:ln>
        </p:spPr>
      </p:pic>
      <p:pic>
        <p:nvPicPr>
          <p:cNvPr id="443" name="" descr=""/>
          <p:cNvPicPr/>
          <p:nvPr/>
        </p:nvPicPr>
        <p:blipFill>
          <a:blip r:embed="rId3"/>
          <a:stretch/>
        </p:blipFill>
        <p:spPr>
          <a:xfrm>
            <a:off x="351000" y="1524240"/>
            <a:ext cx="472680" cy="395640"/>
          </a:xfrm>
          <a:prstGeom prst="rect">
            <a:avLst/>
          </a:prstGeom>
          <a:ln w="0">
            <a:noFill/>
          </a:ln>
        </p:spPr>
      </p:pic>
      <p:pic>
        <p:nvPicPr>
          <p:cNvPr id="444" name="" descr=""/>
          <p:cNvPicPr/>
          <p:nvPr/>
        </p:nvPicPr>
        <p:blipFill>
          <a:blip r:embed="rId4"/>
          <a:stretch/>
        </p:blipFill>
        <p:spPr>
          <a:xfrm>
            <a:off x="921240" y="1551240"/>
            <a:ext cx="974160" cy="370440"/>
          </a:xfrm>
          <a:prstGeom prst="rect">
            <a:avLst/>
          </a:prstGeom>
          <a:ln w="0">
            <a:noFill/>
          </a:ln>
        </p:spPr>
      </p:pic>
      <p:pic>
        <p:nvPicPr>
          <p:cNvPr id="445" name="" descr=""/>
          <p:cNvPicPr/>
          <p:nvPr/>
        </p:nvPicPr>
        <p:blipFill>
          <a:blip r:embed="rId5"/>
          <a:stretch/>
        </p:blipFill>
        <p:spPr>
          <a:xfrm>
            <a:off x="2234880" y="2040120"/>
            <a:ext cx="785880" cy="445320"/>
          </a:xfrm>
          <a:prstGeom prst="rect">
            <a:avLst/>
          </a:prstGeom>
          <a:ln w="0">
            <a:noFill/>
          </a:ln>
        </p:spPr>
      </p:pic>
      <p:pic>
        <p:nvPicPr>
          <p:cNvPr id="446" name="" descr=""/>
          <p:cNvPicPr/>
          <p:nvPr/>
        </p:nvPicPr>
        <p:blipFill>
          <a:blip r:embed="rId6"/>
          <a:stretch/>
        </p:blipFill>
        <p:spPr>
          <a:xfrm>
            <a:off x="1350360" y="2044080"/>
            <a:ext cx="489960" cy="470880"/>
          </a:xfrm>
          <a:prstGeom prst="rect">
            <a:avLst/>
          </a:prstGeom>
          <a:ln w="0">
            <a:noFill/>
          </a:ln>
        </p:spPr>
      </p:pic>
      <p:pic>
        <p:nvPicPr>
          <p:cNvPr id="447" name="" descr=""/>
          <p:cNvPicPr/>
          <p:nvPr/>
        </p:nvPicPr>
        <p:blipFill>
          <a:blip r:embed="rId7"/>
          <a:stretch/>
        </p:blipFill>
        <p:spPr>
          <a:xfrm>
            <a:off x="392040" y="2111760"/>
            <a:ext cx="543960" cy="454680"/>
          </a:xfrm>
          <a:prstGeom prst="rect">
            <a:avLst/>
          </a:prstGeom>
          <a:ln w="0">
            <a:noFill/>
          </a:ln>
        </p:spPr>
      </p:pic>
      <p:pic>
        <p:nvPicPr>
          <p:cNvPr id="448" name="" descr=""/>
          <p:cNvPicPr/>
          <p:nvPr/>
        </p:nvPicPr>
        <p:blipFill>
          <a:blip r:embed="rId8"/>
          <a:srcRect l="31917" t="4209" r="-2523" b="7531"/>
          <a:stretch/>
        </p:blipFill>
        <p:spPr>
          <a:xfrm>
            <a:off x="3594960" y="3764520"/>
            <a:ext cx="3474720" cy="1753920"/>
          </a:xfrm>
          <a:prstGeom prst="rect">
            <a:avLst/>
          </a:prstGeom>
          <a:ln w="0">
            <a:noFill/>
          </a:ln>
        </p:spPr>
      </p:pic>
      <p:cxnSp>
        <p:nvCxnSpPr>
          <p:cNvPr id="449" name=""/>
          <p:cNvCxnSpPr>
            <a:stCxn id="438" idx="2"/>
            <a:endCxn id="448" idx="-1"/>
          </p:cNvCxnSpPr>
          <p:nvPr/>
        </p:nvCxnSpPr>
        <p:spPr>
          <a:xfrm flipH="1" rot="16200000">
            <a:off x="4970520" y="3402360"/>
            <a:ext cx="707760" cy="16920"/>
          </a:xfrm>
          <a:prstGeom prst="curvedConnector3">
            <a:avLst>
              <a:gd name="adj1" fmla="val 25139"/>
            </a:avLst>
          </a:prstGeom>
          <a:ln w="0">
            <a:solidFill>
              <a:srgbClr val="000000"/>
            </a:solidFill>
            <a:tailEnd len="med" type="triangle" w="med"/>
          </a:ln>
        </p:spPr>
      </p:cxnSp>
      <p:cxnSp>
        <p:nvCxnSpPr>
          <p:cNvPr id="450" name=""/>
          <p:cNvCxnSpPr>
            <a:stCxn id="439" idx="2"/>
            <a:endCxn id="448" idx="-1"/>
          </p:cNvCxnSpPr>
          <p:nvPr/>
        </p:nvCxnSpPr>
        <p:spPr>
          <a:xfrm rot="5400000">
            <a:off x="6512400" y="1641240"/>
            <a:ext cx="943560" cy="3304080"/>
          </a:xfrm>
          <a:prstGeom prst="curvedConnector3">
            <a:avLst>
              <a:gd name="adj1" fmla="val 25076"/>
            </a:avLst>
          </a:prstGeom>
          <a:ln w="0">
            <a:solidFill>
              <a:srgbClr val="000000"/>
            </a:solidFill>
            <a:tailEnd len="med" type="triangle" w="med"/>
          </a:ln>
        </p:spPr>
      </p:cxnSp>
      <p:cxnSp>
        <p:nvCxnSpPr>
          <p:cNvPr id="451" name=""/>
          <p:cNvCxnSpPr>
            <a:stCxn id="437" idx="2"/>
            <a:endCxn id="448" idx="0"/>
          </p:cNvCxnSpPr>
          <p:nvPr/>
        </p:nvCxnSpPr>
        <p:spPr>
          <a:xfrm flipH="1" rot="16200000">
            <a:off x="2988360" y="1420200"/>
            <a:ext cx="1052640" cy="3636360"/>
          </a:xfrm>
          <a:prstGeom prst="curvedConnector3">
            <a:avLst>
              <a:gd name="adj1" fmla="val 25076"/>
            </a:avLst>
          </a:prstGeom>
          <a:ln w="0">
            <a:solidFill>
              <a:srgbClr val="000000"/>
            </a:solidFill>
            <a:tailEnd len="med" type="triangle" w="med"/>
          </a:ln>
        </p:spPr>
      </p:cxnSp>
      <p:sp>
        <p:nvSpPr>
          <p:cNvPr id="452" name=""/>
          <p:cNvSpPr txBox="1"/>
          <p:nvPr/>
        </p:nvSpPr>
        <p:spPr>
          <a:xfrm>
            <a:off x="7382520" y="3959640"/>
            <a:ext cx="2529000" cy="1386720"/>
          </a:xfrm>
          <a:prstGeom prst="rect">
            <a:avLst/>
          </a:prstGeom>
          <a:noFill/>
          <a:ln w="0">
            <a:noFill/>
          </a:ln>
        </p:spPr>
        <p:txBody>
          <a:bodyPr lIns="81720" rIns="81720" tIns="40680" bIns="40680" anchor="t">
            <a:noAutofit/>
          </a:bodyPr>
          <a:p>
            <a:r>
              <a:rPr b="0" lang="en-US" sz="1800" spc="-1" strike="noStrike">
                <a:solidFill>
                  <a:srgbClr val="000000"/>
                </a:solidFill>
                <a:latin typeface="Arial"/>
                <a:ea typeface="Droid Sans Fallback"/>
              </a:rPr>
              <a:t>Import into optimized data containers facilitates downstream analyses</a:t>
            </a:r>
            <a:endParaRPr b="0" lang="en-US" sz="1800" spc="-1" strike="noStrike">
              <a:solidFill>
                <a:srgbClr val="0000cc"/>
              </a:solidFill>
              <a:latin typeface="Arial"/>
            </a:endParaRPr>
          </a:p>
        </p:txBody>
      </p:sp>
      <p:pic>
        <p:nvPicPr>
          <p:cNvPr id="453" name="" descr=""/>
          <p:cNvPicPr/>
          <p:nvPr/>
        </p:nvPicPr>
        <p:blipFill>
          <a:blip r:embed="rId9"/>
          <a:srcRect l="0" t="61107" r="68079" b="10961"/>
          <a:stretch/>
        </p:blipFill>
        <p:spPr>
          <a:xfrm>
            <a:off x="4077360" y="1880640"/>
            <a:ext cx="1594080" cy="1004040"/>
          </a:xfrm>
          <a:prstGeom prst="rect">
            <a:avLst/>
          </a:prstGeom>
          <a:ln w="0">
            <a:noFill/>
          </a:ln>
        </p:spPr>
      </p:pic>
      <p:pic>
        <p:nvPicPr>
          <p:cNvPr id="454" name="" descr=""/>
          <p:cNvPicPr/>
          <p:nvPr/>
        </p:nvPicPr>
        <p:blipFill>
          <a:blip r:embed="rId10"/>
          <a:stretch/>
        </p:blipFill>
        <p:spPr>
          <a:xfrm>
            <a:off x="51480" y="3347280"/>
            <a:ext cx="3274200" cy="1723320"/>
          </a:xfrm>
          <a:prstGeom prst="rect">
            <a:avLst/>
          </a:prstGeom>
          <a:ln w="0">
            <a:noFill/>
          </a:ln>
        </p:spPr>
      </p:pic>
      <p:sp>
        <p:nvSpPr>
          <p:cNvPr id="455" name=""/>
          <p:cNvSpPr/>
          <p:nvPr/>
        </p:nvSpPr>
        <p:spPr>
          <a:xfrm>
            <a:off x="3506400" y="3679920"/>
            <a:ext cx="3479040" cy="1917000"/>
          </a:xfrm>
          <a:prstGeom prst="roundRect">
            <a:avLst>
              <a:gd name="adj" fmla="val 16667"/>
            </a:avLst>
          </a:prstGeom>
          <a:noFill/>
          <a:ln w="0">
            <a:solidFill>
              <a:srgbClr val="009900"/>
            </a:solidFill>
          </a:ln>
        </p:spPr>
        <p:style>
          <a:lnRef idx="0"/>
          <a:fillRef idx="0"/>
          <a:effectRef idx="0"/>
          <a:fontRef idx="minor"/>
        </p:style>
        <p:txBody>
          <a:bodyPr wrap="none" lIns="81720" rIns="81720" tIns="40680" bIns="40680" anchor="ctr">
            <a:noAutofit/>
          </a:bodyPr>
          <a:p>
            <a:endParaRPr b="0" lang="en-US" sz="2600" spc="-1" strike="noStrike">
              <a:solidFill>
                <a:srgbClr val="0000cc"/>
              </a:solidFill>
              <a:latin typeface="Arial"/>
            </a:endParaRPr>
          </a:p>
        </p:txBody>
      </p:sp>
      <p:pic>
        <p:nvPicPr>
          <p:cNvPr id="456" name="" descr=""/>
          <p:cNvPicPr/>
          <p:nvPr/>
        </p:nvPicPr>
        <p:blipFill>
          <a:blip r:embed="rId11"/>
          <a:stretch/>
        </p:blipFill>
        <p:spPr>
          <a:xfrm>
            <a:off x="5938200" y="2142000"/>
            <a:ext cx="518040" cy="59724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37509</TotalTime>
  <Application>LibreOffice/7.6.7.2$Linux_X86_64 LibreOffice_project/60$Build-2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2014-11-28T14:41:47Z</dcterms:created>
  <dc:creator/>
  <dc:description/>
  <dc:language>en-US</dc:language>
  <cp:lastModifiedBy/>
  <cp:lastPrinted>2024-08-19T10:58:50Z</cp:lastPrinted>
  <dcterms:modified xsi:type="dcterms:W3CDTF">2024-08-19T12:07:28Z</dcterms:modified>
  <cp:revision>2075</cp:revision>
  <dc:subject/>
  <dc:title/>
</cp:coreProperties>
</file>